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5" r:id="rId1"/>
  </p:sldMasterIdLst>
  <p:notesMasterIdLst>
    <p:notesMasterId r:id="rId27"/>
  </p:notesMasterIdLst>
  <p:handoutMasterIdLst>
    <p:handoutMasterId r:id="rId28"/>
  </p:handoutMasterIdLst>
  <p:sldIdLst>
    <p:sldId id="893" r:id="rId2"/>
    <p:sldId id="901" r:id="rId3"/>
    <p:sldId id="898" r:id="rId4"/>
    <p:sldId id="900" r:id="rId5"/>
    <p:sldId id="902" r:id="rId6"/>
    <p:sldId id="897" r:id="rId7"/>
    <p:sldId id="890" r:id="rId8"/>
    <p:sldId id="904" r:id="rId9"/>
    <p:sldId id="905" r:id="rId10"/>
    <p:sldId id="903" r:id="rId11"/>
    <p:sldId id="894" r:id="rId12"/>
    <p:sldId id="906" r:id="rId13"/>
    <p:sldId id="892" r:id="rId14"/>
    <p:sldId id="895" r:id="rId15"/>
    <p:sldId id="896" r:id="rId16"/>
    <p:sldId id="907" r:id="rId17"/>
    <p:sldId id="911" r:id="rId18"/>
    <p:sldId id="917" r:id="rId19"/>
    <p:sldId id="912" r:id="rId20"/>
    <p:sldId id="910" r:id="rId21"/>
    <p:sldId id="909" r:id="rId22"/>
    <p:sldId id="913" r:id="rId23"/>
    <p:sldId id="914" r:id="rId24"/>
    <p:sldId id="916" r:id="rId25"/>
    <p:sldId id="915" r:id="rId26"/>
  </p:sldIdLst>
  <p:sldSz cx="9906000" cy="6858000" type="A4"/>
  <p:notesSz cx="6881813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pos="172">
          <p15:clr>
            <a:srgbClr val="A4A3A4"/>
          </p15:clr>
        </p15:guide>
        <p15:guide id="5" pos="262">
          <p15:clr>
            <a:srgbClr val="A4A3A4"/>
          </p15:clr>
        </p15:guide>
        <p15:guide id="6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33CC"/>
    <a:srgbClr val="FF9900"/>
    <a:srgbClr val="6C3B0A"/>
    <a:srgbClr val="C75F09"/>
    <a:srgbClr val="0000FF"/>
    <a:srgbClr val="9933FF"/>
    <a:srgbClr val="FFFFFF"/>
    <a:srgbClr val="FF66FF"/>
    <a:srgbClr val="E9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78" autoAdjust="0"/>
    <p:restoredTop sz="95073" autoAdjust="0"/>
  </p:normalViewPr>
  <p:slideViewPr>
    <p:cSldViewPr>
      <p:cViewPr varScale="1">
        <p:scale>
          <a:sx n="86" d="100"/>
          <a:sy n="86" d="100"/>
        </p:scale>
        <p:origin x="624" y="62"/>
      </p:cViewPr>
      <p:guideLst>
        <p:guide orient="horz" pos="618"/>
        <p:guide orient="horz" pos="4065"/>
        <p:guide orient="horz" pos="527"/>
        <p:guide pos="172"/>
        <p:guide pos="262"/>
        <p:guide pos="6068"/>
      </p:guideLst>
    </p:cSldViewPr>
  </p:slideViewPr>
  <p:outlineViewPr>
    <p:cViewPr>
      <p:scale>
        <a:sx n="33" d="100"/>
        <a:sy n="33" d="100"/>
      </p:scale>
      <p:origin x="0" y="1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668"/>
    </p:cViewPr>
  </p:sorterViewPr>
  <p:notesViewPr>
    <p:cSldViewPr>
      <p:cViewPr varScale="1">
        <p:scale>
          <a:sx n="77" d="100"/>
          <a:sy n="77" d="100"/>
        </p:scale>
        <p:origin x="-2904" y="-114"/>
      </p:cViewPr>
      <p:guideLst>
        <p:guide orient="horz" pos="3151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주호" userId="e1f5f2c4c6aae564" providerId="LiveId" clId="{1ACBABF5-96D4-436A-BC9C-BBD840AC790A}"/>
    <pc:docChg chg="undo redo custSel addSld delSld modSld sldOrd">
      <pc:chgData name="김 주호" userId="e1f5f2c4c6aae564" providerId="LiveId" clId="{1ACBABF5-96D4-436A-BC9C-BBD840AC790A}" dt="2020-12-11T05:08:20.338" v="12323" actId="20577"/>
      <pc:docMkLst>
        <pc:docMk/>
      </pc:docMkLst>
      <pc:sldChg chg="add del ord">
        <pc:chgData name="김 주호" userId="e1f5f2c4c6aae564" providerId="LiveId" clId="{1ACBABF5-96D4-436A-BC9C-BBD840AC790A}" dt="2020-12-07T18:53:05.633" v="5087" actId="47"/>
        <pc:sldMkLst>
          <pc:docMk/>
          <pc:sldMk cId="756268419" sldId="888"/>
        </pc:sldMkLst>
      </pc:sldChg>
      <pc:sldChg chg="del">
        <pc:chgData name="김 주호" userId="e1f5f2c4c6aae564" providerId="LiveId" clId="{1ACBABF5-96D4-436A-BC9C-BBD840AC790A}" dt="2020-12-07T15:28:49.921" v="1326" actId="2696"/>
        <pc:sldMkLst>
          <pc:docMk/>
          <pc:sldMk cId="2146003414" sldId="888"/>
        </pc:sldMkLst>
      </pc:sldChg>
      <pc:sldChg chg="ord">
        <pc:chgData name="김 주호" userId="e1f5f2c4c6aae564" providerId="LiveId" clId="{1ACBABF5-96D4-436A-BC9C-BBD840AC790A}" dt="2020-12-07T15:28:45.650" v="1325"/>
        <pc:sldMkLst>
          <pc:docMk/>
          <pc:sldMk cId="1325888211" sldId="890"/>
        </pc:sldMkLst>
      </pc:sldChg>
      <pc:sldChg chg="addSp delSp modSp mod">
        <pc:chgData name="김 주호" userId="e1f5f2c4c6aae564" providerId="LiveId" clId="{1ACBABF5-96D4-436A-BC9C-BBD840AC790A}" dt="2020-12-07T19:22:36.243" v="6663"/>
        <pc:sldMkLst>
          <pc:docMk/>
          <pc:sldMk cId="262857123" sldId="892"/>
        </pc:sldMkLst>
        <pc:spChg chg="del">
          <ac:chgData name="김 주호" userId="e1f5f2c4c6aae564" providerId="LiveId" clId="{1ACBABF5-96D4-436A-BC9C-BBD840AC790A}" dt="2020-12-07T15:30:19.860" v="1358" actId="478"/>
          <ac:spMkLst>
            <pc:docMk/>
            <pc:sldMk cId="262857123" sldId="892"/>
            <ac:spMk id="4" creationId="{00000000-0000-0000-0000-000000000000}"/>
          </ac:spMkLst>
        </pc:spChg>
        <pc:spChg chg="del mod">
          <ac:chgData name="김 주호" userId="e1f5f2c4c6aae564" providerId="LiveId" clId="{1ACBABF5-96D4-436A-BC9C-BBD840AC790A}" dt="2020-12-07T16:13:50.830" v="2662" actId="478"/>
          <ac:spMkLst>
            <pc:docMk/>
            <pc:sldMk cId="262857123" sldId="892"/>
            <ac:spMk id="6" creationId="{00000000-0000-0000-0000-000000000000}"/>
          </ac:spMkLst>
        </pc:spChg>
        <pc:spChg chg="del mod">
          <ac:chgData name="김 주호" userId="e1f5f2c4c6aae564" providerId="LiveId" clId="{1ACBABF5-96D4-436A-BC9C-BBD840AC790A}" dt="2020-12-07T16:09:19.323" v="2058" actId="478"/>
          <ac:spMkLst>
            <pc:docMk/>
            <pc:sldMk cId="262857123" sldId="892"/>
            <ac:spMk id="8" creationId="{8D5B6F4E-FA52-4EC0-A4E6-5CCD1F0031CD}"/>
          </ac:spMkLst>
        </pc:spChg>
        <pc:spChg chg="del">
          <ac:chgData name="김 주호" userId="e1f5f2c4c6aae564" providerId="LiveId" clId="{1ACBABF5-96D4-436A-BC9C-BBD840AC790A}" dt="2020-12-07T15:30:21.371" v="1360" actId="478"/>
          <ac:spMkLst>
            <pc:docMk/>
            <pc:sldMk cId="262857123" sldId="892"/>
            <ac:spMk id="12" creationId="{00000000-0000-0000-0000-000000000000}"/>
          </ac:spMkLst>
        </pc:spChg>
        <pc:spChg chg="add mod">
          <ac:chgData name="김 주호" userId="e1f5f2c4c6aae564" providerId="LiveId" clId="{1ACBABF5-96D4-436A-BC9C-BBD840AC790A}" dt="2020-12-07T17:04:19.753" v="3171" actId="207"/>
          <ac:spMkLst>
            <pc:docMk/>
            <pc:sldMk cId="262857123" sldId="892"/>
            <ac:spMk id="13" creationId="{83EED474-EC33-4026-A4C5-76871E939242}"/>
          </ac:spMkLst>
        </pc:spChg>
        <pc:spChg chg="add mod">
          <ac:chgData name="김 주호" userId="e1f5f2c4c6aae564" providerId="LiveId" clId="{1ACBABF5-96D4-436A-BC9C-BBD840AC790A}" dt="2020-12-07T19:22:36.243" v="6663"/>
          <ac:spMkLst>
            <pc:docMk/>
            <pc:sldMk cId="262857123" sldId="892"/>
            <ac:spMk id="14" creationId="{7F38CBD9-4F9C-45DC-8D93-C6848776008E}"/>
          </ac:spMkLst>
        </pc:spChg>
        <pc:picChg chg="del">
          <ac:chgData name="김 주호" userId="e1f5f2c4c6aae564" providerId="LiveId" clId="{1ACBABF5-96D4-436A-BC9C-BBD840AC790A}" dt="2020-12-07T15:30:20.445" v="1359" actId="478"/>
          <ac:picMkLst>
            <pc:docMk/>
            <pc:sldMk cId="262857123" sldId="892"/>
            <ac:picMk id="9" creationId="{00000000-0000-0000-0000-000000000000}"/>
          </ac:picMkLst>
        </pc:picChg>
        <pc:picChg chg="mod">
          <ac:chgData name="김 주호" userId="e1f5f2c4c6aae564" providerId="LiveId" clId="{1ACBABF5-96D4-436A-BC9C-BBD840AC790A}" dt="2020-12-07T16:14:48.054" v="2673" actId="1076"/>
          <ac:picMkLst>
            <pc:docMk/>
            <pc:sldMk cId="262857123" sldId="892"/>
            <ac:picMk id="10" creationId="{00000000-0000-0000-0000-000000000000}"/>
          </ac:picMkLst>
        </pc:picChg>
        <pc:picChg chg="mod">
          <ac:chgData name="김 주호" userId="e1f5f2c4c6aae564" providerId="LiveId" clId="{1ACBABF5-96D4-436A-BC9C-BBD840AC790A}" dt="2020-12-07T16:14:49.950" v="2674" actId="1076"/>
          <ac:picMkLst>
            <pc:docMk/>
            <pc:sldMk cId="262857123" sldId="892"/>
            <ac:picMk id="11" creationId="{00000000-0000-0000-0000-000000000000}"/>
          </ac:picMkLst>
        </pc:picChg>
      </pc:sldChg>
      <pc:sldChg chg="modSp mod">
        <pc:chgData name="김 주호" userId="e1f5f2c4c6aae564" providerId="LiveId" clId="{1ACBABF5-96D4-436A-BC9C-BBD840AC790A}" dt="2020-12-07T02:50:43.478" v="8" actId="20577"/>
        <pc:sldMkLst>
          <pc:docMk/>
          <pc:sldMk cId="2446490119" sldId="893"/>
        </pc:sldMkLst>
        <pc:spChg chg="mod">
          <ac:chgData name="김 주호" userId="e1f5f2c4c6aae564" providerId="LiveId" clId="{1ACBABF5-96D4-436A-BC9C-BBD840AC790A}" dt="2020-12-07T02:50:43.478" v="8" actId="20577"/>
          <ac:spMkLst>
            <pc:docMk/>
            <pc:sldMk cId="2446490119" sldId="893"/>
            <ac:spMk id="3" creationId="{00000000-0000-0000-0000-000000000000}"/>
          </ac:spMkLst>
        </pc:spChg>
        <pc:spChg chg="mod">
          <ac:chgData name="김 주호" userId="e1f5f2c4c6aae564" providerId="LiveId" clId="{1ACBABF5-96D4-436A-BC9C-BBD840AC790A}" dt="2020-12-07T02:50:36.828" v="4" actId="20577"/>
          <ac:spMkLst>
            <pc:docMk/>
            <pc:sldMk cId="2446490119" sldId="893"/>
            <ac:spMk id="4" creationId="{ED8E3625-C0E7-4E5A-8432-E6E8372A1490}"/>
          </ac:spMkLst>
        </pc:spChg>
      </pc:sldChg>
      <pc:sldChg chg="addSp delSp modSp mod ord">
        <pc:chgData name="김 주호" userId="e1f5f2c4c6aae564" providerId="LiveId" clId="{1ACBABF5-96D4-436A-BC9C-BBD840AC790A}" dt="2020-12-07T16:36:15.696" v="2915" actId="207"/>
        <pc:sldMkLst>
          <pc:docMk/>
          <pc:sldMk cId="1634842685" sldId="894"/>
        </pc:sldMkLst>
        <pc:spChg chg="mod">
          <ac:chgData name="김 주호" userId="e1f5f2c4c6aae564" providerId="LiveId" clId="{1ACBABF5-96D4-436A-BC9C-BBD840AC790A}" dt="2020-12-07T15:59:35.746" v="1984" actId="20577"/>
          <ac:spMkLst>
            <pc:docMk/>
            <pc:sldMk cId="1634842685" sldId="894"/>
            <ac:spMk id="8" creationId="{8D5B6F4E-FA52-4EC0-A4E6-5CCD1F0031CD}"/>
          </ac:spMkLst>
        </pc:spChg>
        <pc:spChg chg="del">
          <ac:chgData name="김 주호" userId="e1f5f2c4c6aae564" providerId="LiveId" clId="{1ACBABF5-96D4-436A-BC9C-BBD840AC790A}" dt="2020-12-07T15:58:33.413" v="1963" actId="478"/>
          <ac:spMkLst>
            <pc:docMk/>
            <pc:sldMk cId="1634842685" sldId="894"/>
            <ac:spMk id="10" creationId="{00000000-0000-0000-0000-000000000000}"/>
          </ac:spMkLst>
        </pc:spChg>
        <pc:spChg chg="del">
          <ac:chgData name="김 주호" userId="e1f5f2c4c6aae564" providerId="LiveId" clId="{1ACBABF5-96D4-436A-BC9C-BBD840AC790A}" dt="2020-12-07T15:58:36.787" v="1966" actId="478"/>
          <ac:spMkLst>
            <pc:docMk/>
            <pc:sldMk cId="1634842685" sldId="894"/>
            <ac:spMk id="11" creationId="{00000000-0000-0000-0000-000000000000}"/>
          </ac:spMkLst>
        </pc:spChg>
        <pc:spChg chg="del mod">
          <ac:chgData name="김 주호" userId="e1f5f2c4c6aae564" providerId="LiveId" clId="{1ACBABF5-96D4-436A-BC9C-BBD840AC790A}" dt="2020-12-07T15:58:35.938" v="1965" actId="478"/>
          <ac:spMkLst>
            <pc:docMk/>
            <pc:sldMk cId="1634842685" sldId="894"/>
            <ac:spMk id="12" creationId="{00000000-0000-0000-0000-000000000000}"/>
          </ac:spMkLst>
        </pc:spChg>
        <pc:spChg chg="add mod">
          <ac:chgData name="김 주호" userId="e1f5f2c4c6aae564" providerId="LiveId" clId="{1ACBABF5-96D4-436A-BC9C-BBD840AC790A}" dt="2020-12-07T16:36:15.696" v="2915" actId="207"/>
          <ac:spMkLst>
            <pc:docMk/>
            <pc:sldMk cId="1634842685" sldId="894"/>
            <ac:spMk id="13" creationId="{98A8E77B-0A46-4EDD-A82D-114C196BCF07}"/>
          </ac:spMkLst>
        </pc:spChg>
        <pc:spChg chg="add mod">
          <ac:chgData name="김 주호" userId="e1f5f2c4c6aae564" providerId="LiveId" clId="{1ACBABF5-96D4-436A-BC9C-BBD840AC790A}" dt="2020-12-07T16:06:07.056" v="2000"/>
          <ac:spMkLst>
            <pc:docMk/>
            <pc:sldMk cId="1634842685" sldId="894"/>
            <ac:spMk id="16" creationId="{970ED41D-BD8D-47D3-ADBB-2D7A992D999C}"/>
          </ac:spMkLst>
        </pc:spChg>
        <pc:picChg chg="del">
          <ac:chgData name="김 주호" userId="e1f5f2c4c6aae564" providerId="LiveId" clId="{1ACBABF5-96D4-436A-BC9C-BBD840AC790A}" dt="2020-12-07T15:58:32.222" v="1962" actId="478"/>
          <ac:picMkLst>
            <pc:docMk/>
            <pc:sldMk cId="1634842685" sldId="894"/>
            <ac:picMk id="9" creationId="{00000000-0000-0000-0000-000000000000}"/>
          </ac:picMkLst>
        </pc:picChg>
        <pc:picChg chg="add mod">
          <ac:chgData name="김 주호" userId="e1f5f2c4c6aae564" providerId="LiveId" clId="{1ACBABF5-96D4-436A-BC9C-BBD840AC790A}" dt="2020-12-07T16:06:07.056" v="2000"/>
          <ac:picMkLst>
            <pc:docMk/>
            <pc:sldMk cId="1634842685" sldId="894"/>
            <ac:picMk id="14" creationId="{288AB323-77EC-4168-AFE2-F6692C87D01D}"/>
          </ac:picMkLst>
        </pc:picChg>
        <pc:picChg chg="add mod">
          <ac:chgData name="김 주호" userId="e1f5f2c4c6aae564" providerId="LiveId" clId="{1ACBABF5-96D4-436A-BC9C-BBD840AC790A}" dt="2020-12-07T16:06:07.056" v="2000"/>
          <ac:picMkLst>
            <pc:docMk/>
            <pc:sldMk cId="1634842685" sldId="894"/>
            <ac:picMk id="15" creationId="{E1BAE82E-390D-4C68-98FD-2B7916C6C5FD}"/>
          </ac:picMkLst>
        </pc:picChg>
      </pc:sldChg>
      <pc:sldChg chg="addSp delSp modSp mod ord">
        <pc:chgData name="김 주호" userId="e1f5f2c4c6aae564" providerId="LiveId" clId="{1ACBABF5-96D4-436A-BC9C-BBD840AC790A}" dt="2020-12-07T19:22:22.928" v="6654" actId="20577"/>
        <pc:sldMkLst>
          <pc:docMk/>
          <pc:sldMk cId="687111615" sldId="895"/>
        </pc:sldMkLst>
        <pc:spChg chg="add del mod">
          <ac:chgData name="김 주호" userId="e1f5f2c4c6aae564" providerId="LiveId" clId="{1ACBABF5-96D4-436A-BC9C-BBD840AC790A}" dt="2020-12-07T16:20:40.320" v="2719" actId="478"/>
          <ac:spMkLst>
            <pc:docMk/>
            <pc:sldMk cId="687111615" sldId="895"/>
            <ac:spMk id="8" creationId="{8D5B6F4E-FA52-4EC0-A4E6-5CCD1F0031CD}"/>
          </ac:spMkLst>
        </pc:spChg>
        <pc:spChg chg="mod">
          <ac:chgData name="김 주호" userId="e1f5f2c4c6aae564" providerId="LiveId" clId="{1ACBABF5-96D4-436A-BC9C-BBD840AC790A}" dt="2020-12-07T16:26:25.134" v="2904" actId="14100"/>
          <ac:spMkLst>
            <pc:docMk/>
            <pc:sldMk cId="687111615" sldId="895"/>
            <ac:spMk id="10" creationId="{00000000-0000-0000-0000-000000000000}"/>
          </ac:spMkLst>
        </pc:spChg>
        <pc:spChg chg="mod">
          <ac:chgData name="김 주호" userId="e1f5f2c4c6aae564" providerId="LiveId" clId="{1ACBABF5-96D4-436A-BC9C-BBD840AC790A}" dt="2020-12-07T16:26:17.015" v="2901" actId="1076"/>
          <ac:spMkLst>
            <pc:docMk/>
            <pc:sldMk cId="687111615" sldId="895"/>
            <ac:spMk id="11" creationId="{00000000-0000-0000-0000-000000000000}"/>
          </ac:spMkLst>
        </pc:spChg>
        <pc:spChg chg="mod">
          <ac:chgData name="김 주호" userId="e1f5f2c4c6aae564" providerId="LiveId" clId="{1ACBABF5-96D4-436A-BC9C-BBD840AC790A}" dt="2020-12-07T16:26:19.862" v="2902" actId="1076"/>
          <ac:spMkLst>
            <pc:docMk/>
            <pc:sldMk cId="687111615" sldId="895"/>
            <ac:spMk id="12" creationId="{00000000-0000-0000-0000-000000000000}"/>
          </ac:spMkLst>
        </pc:spChg>
        <pc:spChg chg="add del mod">
          <ac:chgData name="김 주호" userId="e1f5f2c4c6aae564" providerId="LiveId" clId="{1ACBABF5-96D4-436A-BC9C-BBD840AC790A}" dt="2020-12-07T16:20:33.268" v="2716"/>
          <ac:spMkLst>
            <pc:docMk/>
            <pc:sldMk cId="687111615" sldId="895"/>
            <ac:spMk id="13" creationId="{3097B311-F0B6-4B59-B310-62DE4DF920BB}"/>
          </ac:spMkLst>
        </pc:spChg>
        <pc:spChg chg="del mod">
          <ac:chgData name="김 주호" userId="e1f5f2c4c6aae564" providerId="LiveId" clId="{1ACBABF5-96D4-436A-BC9C-BBD840AC790A}" dt="2020-12-07T16:26:02.569" v="2897" actId="478"/>
          <ac:spMkLst>
            <pc:docMk/>
            <pc:sldMk cId="687111615" sldId="895"/>
            <ac:spMk id="15" creationId="{00000000-0000-0000-0000-000000000000}"/>
          </ac:spMkLst>
        </pc:spChg>
        <pc:spChg chg="add del mod">
          <ac:chgData name="김 주호" userId="e1f5f2c4c6aae564" providerId="LiveId" clId="{1ACBABF5-96D4-436A-BC9C-BBD840AC790A}" dt="2020-12-07T16:20:32.941" v="2715"/>
          <ac:spMkLst>
            <pc:docMk/>
            <pc:sldMk cId="687111615" sldId="895"/>
            <ac:spMk id="16" creationId="{38DAB736-DFBE-44F3-9823-4343167F9643}"/>
          </ac:spMkLst>
        </pc:spChg>
        <pc:spChg chg="add mod">
          <ac:chgData name="김 주호" userId="e1f5f2c4c6aae564" providerId="LiveId" clId="{1ACBABF5-96D4-436A-BC9C-BBD840AC790A}" dt="2020-12-07T16:26:52.937" v="2910" actId="207"/>
          <ac:spMkLst>
            <pc:docMk/>
            <pc:sldMk cId="687111615" sldId="895"/>
            <ac:spMk id="17" creationId="{B9685D7F-81F1-4747-9350-A68218F72D70}"/>
          </ac:spMkLst>
        </pc:spChg>
        <pc:spChg chg="add del mod">
          <ac:chgData name="김 주호" userId="e1f5f2c4c6aae564" providerId="LiveId" clId="{1ACBABF5-96D4-436A-BC9C-BBD840AC790A}" dt="2020-12-07T19:09:56.491" v="5646" actId="478"/>
          <ac:spMkLst>
            <pc:docMk/>
            <pc:sldMk cId="687111615" sldId="895"/>
            <ac:spMk id="18" creationId="{A786287E-7FF4-4945-8927-C1382C4E63EE}"/>
          </ac:spMkLst>
        </pc:spChg>
        <pc:spChg chg="add del mod">
          <ac:chgData name="김 주호" userId="e1f5f2c4c6aae564" providerId="LiveId" clId="{1ACBABF5-96D4-436A-BC9C-BBD840AC790A}" dt="2020-12-07T16:21:47.994" v="2733"/>
          <ac:spMkLst>
            <pc:docMk/>
            <pc:sldMk cId="687111615" sldId="895"/>
            <ac:spMk id="19" creationId="{EC160E41-E9DE-4216-BDBB-751DAD5EA3A2}"/>
          </ac:spMkLst>
        </pc:spChg>
        <pc:spChg chg="add del mod">
          <ac:chgData name="김 주호" userId="e1f5f2c4c6aae564" providerId="LiveId" clId="{1ACBABF5-96D4-436A-BC9C-BBD840AC790A}" dt="2020-12-07T16:26:02.569" v="2897" actId="478"/>
          <ac:spMkLst>
            <pc:docMk/>
            <pc:sldMk cId="687111615" sldId="895"/>
            <ac:spMk id="20" creationId="{BFCB13F1-A631-4DDF-8A4B-A8A9F9B2DD18}"/>
          </ac:spMkLst>
        </pc:spChg>
        <pc:spChg chg="add del mod">
          <ac:chgData name="김 주호" userId="e1f5f2c4c6aae564" providerId="LiveId" clId="{1ACBABF5-96D4-436A-BC9C-BBD840AC790A}" dt="2020-12-07T19:09:54.699" v="5645"/>
          <ac:spMkLst>
            <pc:docMk/>
            <pc:sldMk cId="687111615" sldId="895"/>
            <ac:spMk id="21" creationId="{AA2A0381-F68C-4F1A-A831-F65AF112F92F}"/>
          </ac:spMkLst>
        </pc:spChg>
        <pc:spChg chg="add mod">
          <ac:chgData name="김 주호" userId="e1f5f2c4c6aae564" providerId="LiveId" clId="{1ACBABF5-96D4-436A-BC9C-BBD840AC790A}" dt="2020-12-07T19:22:22.928" v="6654" actId="20577"/>
          <ac:spMkLst>
            <pc:docMk/>
            <pc:sldMk cId="687111615" sldId="895"/>
            <ac:spMk id="22" creationId="{8AC1DCC4-5EE8-4193-8D72-B2E1B2094425}"/>
          </ac:spMkLst>
        </pc:spChg>
        <pc:picChg chg="mod">
          <ac:chgData name="김 주호" userId="e1f5f2c4c6aae564" providerId="LiveId" clId="{1ACBABF5-96D4-436A-BC9C-BBD840AC790A}" dt="2020-12-07T16:26:31.046" v="2907" actId="14100"/>
          <ac:picMkLst>
            <pc:docMk/>
            <pc:sldMk cId="687111615" sldId="895"/>
            <ac:picMk id="9" creationId="{00000000-0000-0000-0000-000000000000}"/>
          </ac:picMkLst>
        </pc:picChg>
      </pc:sldChg>
      <pc:sldChg chg="addSp modSp mod ord">
        <pc:chgData name="김 주호" userId="e1f5f2c4c6aae564" providerId="LiveId" clId="{1ACBABF5-96D4-436A-BC9C-BBD840AC790A}" dt="2020-12-07T19:57:32.202" v="8721"/>
        <pc:sldMkLst>
          <pc:docMk/>
          <pc:sldMk cId="2890272166" sldId="896"/>
        </pc:sldMkLst>
        <pc:spChg chg="mod">
          <ac:chgData name="김 주호" userId="e1f5f2c4c6aae564" providerId="LiveId" clId="{1ACBABF5-96D4-436A-BC9C-BBD840AC790A}" dt="2020-12-07T19:21:55.057" v="6652" actId="1076"/>
          <ac:spMkLst>
            <pc:docMk/>
            <pc:sldMk cId="2890272166" sldId="896"/>
            <ac:spMk id="7" creationId="{00000000-0000-0000-0000-000000000000}"/>
          </ac:spMkLst>
        </pc:spChg>
        <pc:spChg chg="mod">
          <ac:chgData name="김 주호" userId="e1f5f2c4c6aae564" providerId="LiveId" clId="{1ACBABF5-96D4-436A-BC9C-BBD840AC790A}" dt="2020-12-07T18:25:07.180" v="4089"/>
          <ac:spMkLst>
            <pc:docMk/>
            <pc:sldMk cId="2890272166" sldId="896"/>
            <ac:spMk id="8" creationId="{8D5B6F4E-FA52-4EC0-A4E6-5CCD1F0031CD}"/>
          </ac:spMkLst>
        </pc:spChg>
        <pc:picChg chg="add mod modCrop">
          <ac:chgData name="김 주호" userId="e1f5f2c4c6aae564" providerId="LiveId" clId="{1ACBABF5-96D4-436A-BC9C-BBD840AC790A}" dt="2020-12-07T18:28:20.171" v="4118" actId="1076"/>
          <ac:picMkLst>
            <pc:docMk/>
            <pc:sldMk cId="2890272166" sldId="896"/>
            <ac:picMk id="2" creationId="{8CD86D4E-B843-48A5-AD0C-DBC26EF77317}"/>
          </ac:picMkLst>
        </pc:picChg>
        <pc:picChg chg="mod modCrop">
          <ac:chgData name="김 주호" userId="e1f5f2c4c6aae564" providerId="LiveId" clId="{1ACBABF5-96D4-436A-BC9C-BBD840AC790A}" dt="2020-12-07T18:28:22.260" v="4119" actId="14100"/>
          <ac:picMkLst>
            <pc:docMk/>
            <pc:sldMk cId="2890272166" sldId="896"/>
            <ac:picMk id="6" creationId="{00000000-0000-0000-0000-000000000000}"/>
          </ac:picMkLst>
        </pc:picChg>
      </pc:sldChg>
      <pc:sldChg chg="modSp mod ord">
        <pc:chgData name="김 주호" userId="e1f5f2c4c6aae564" providerId="LiveId" clId="{1ACBABF5-96D4-436A-BC9C-BBD840AC790A}" dt="2020-12-07T15:33:16.818" v="1432" actId="20577"/>
        <pc:sldMkLst>
          <pc:docMk/>
          <pc:sldMk cId="1906263080" sldId="897"/>
        </pc:sldMkLst>
        <pc:spChg chg="mod">
          <ac:chgData name="김 주호" userId="e1f5f2c4c6aae564" providerId="LiveId" clId="{1ACBABF5-96D4-436A-BC9C-BBD840AC790A}" dt="2020-12-07T15:33:16.818" v="1432" actId="20577"/>
          <ac:spMkLst>
            <pc:docMk/>
            <pc:sldMk cId="1906263080" sldId="897"/>
            <ac:spMk id="5" creationId="{8D5B6F4E-FA52-4EC0-A4E6-5CCD1F0031CD}"/>
          </ac:spMkLst>
        </pc:spChg>
      </pc:sldChg>
      <pc:sldChg chg="modSp mod">
        <pc:chgData name="김 주호" userId="e1f5f2c4c6aae564" providerId="LiveId" clId="{1ACBABF5-96D4-436A-BC9C-BBD840AC790A}" dt="2020-12-07T16:58:07.825" v="3132" actId="20577"/>
        <pc:sldMkLst>
          <pc:docMk/>
          <pc:sldMk cId="3249139947" sldId="898"/>
        </pc:sldMkLst>
        <pc:spChg chg="mod">
          <ac:chgData name="김 주호" userId="e1f5f2c4c6aae564" providerId="LiveId" clId="{1ACBABF5-96D4-436A-BC9C-BBD840AC790A}" dt="2020-12-07T16:58:07.825" v="3132" actId="20577"/>
          <ac:spMkLst>
            <pc:docMk/>
            <pc:sldMk cId="3249139947" sldId="898"/>
            <ac:spMk id="5" creationId="{8D5B6F4E-FA52-4EC0-A4E6-5CCD1F0031CD}"/>
          </ac:spMkLst>
        </pc:spChg>
      </pc:sldChg>
      <pc:sldChg chg="del">
        <pc:chgData name="김 주호" userId="e1f5f2c4c6aae564" providerId="LiveId" clId="{1ACBABF5-96D4-436A-BC9C-BBD840AC790A}" dt="2020-12-07T16:35:39.839" v="2913" actId="47"/>
        <pc:sldMkLst>
          <pc:docMk/>
          <pc:sldMk cId="824505672" sldId="899"/>
        </pc:sldMkLst>
      </pc:sldChg>
      <pc:sldChg chg="addSp delSp modSp mod">
        <pc:chgData name="김 주호" userId="e1f5f2c4c6aae564" providerId="LiveId" clId="{1ACBABF5-96D4-436A-BC9C-BBD840AC790A}" dt="2020-12-07T14:43:07.686" v="1225" actId="20577"/>
        <pc:sldMkLst>
          <pc:docMk/>
          <pc:sldMk cId="4223076652" sldId="900"/>
        </pc:sldMkLst>
        <pc:spChg chg="mod">
          <ac:chgData name="김 주호" userId="e1f5f2c4c6aae564" providerId="LiveId" clId="{1ACBABF5-96D4-436A-BC9C-BBD840AC790A}" dt="2020-12-07T14:43:07.686" v="1225" actId="20577"/>
          <ac:spMkLst>
            <pc:docMk/>
            <pc:sldMk cId="4223076652" sldId="900"/>
            <ac:spMk id="2" creationId="{00000000-0000-0000-0000-000000000000}"/>
          </ac:spMkLst>
        </pc:spChg>
        <pc:spChg chg="del">
          <ac:chgData name="김 주호" userId="e1f5f2c4c6aae564" providerId="LiveId" clId="{1ACBABF5-96D4-436A-BC9C-BBD840AC790A}" dt="2020-12-07T13:23:24.537" v="54" actId="478"/>
          <ac:spMkLst>
            <pc:docMk/>
            <pc:sldMk cId="4223076652" sldId="900"/>
            <ac:spMk id="4" creationId="{E4F13629-2FCA-FD43-9271-EB73DBC173F6}"/>
          </ac:spMkLst>
        </pc:spChg>
        <pc:spChg chg="mod">
          <ac:chgData name="김 주호" userId="e1f5f2c4c6aae564" providerId="LiveId" clId="{1ACBABF5-96D4-436A-BC9C-BBD840AC790A}" dt="2020-12-07T14:41:37.817" v="1202"/>
          <ac:spMkLst>
            <pc:docMk/>
            <pc:sldMk cId="4223076652" sldId="900"/>
            <ac:spMk id="5" creationId="{8D5B6F4E-FA52-4EC0-A4E6-5CCD1F0031CD}"/>
          </ac:spMkLst>
        </pc:spChg>
        <pc:spChg chg="del">
          <ac:chgData name="김 주호" userId="e1f5f2c4c6aae564" providerId="LiveId" clId="{1ACBABF5-96D4-436A-BC9C-BBD840AC790A}" dt="2020-12-07T13:23:23.610" v="53" actId="478"/>
          <ac:spMkLst>
            <pc:docMk/>
            <pc:sldMk cId="4223076652" sldId="900"/>
            <ac:spMk id="6" creationId="{47E207CF-5E4E-4B4E-B952-63047E4C2803}"/>
          </ac:spMkLst>
        </pc:spChg>
        <pc:spChg chg="del mod">
          <ac:chgData name="김 주호" userId="e1f5f2c4c6aae564" providerId="LiveId" clId="{1ACBABF5-96D4-436A-BC9C-BBD840AC790A}" dt="2020-12-07T13:23:22.559" v="52" actId="478"/>
          <ac:spMkLst>
            <pc:docMk/>
            <pc:sldMk cId="4223076652" sldId="900"/>
            <ac:spMk id="8" creationId="{7D075719-051A-BA49-BEE1-1023D84FF91C}"/>
          </ac:spMkLst>
        </pc:spChg>
        <pc:spChg chg="del">
          <ac:chgData name="김 주호" userId="e1f5f2c4c6aae564" providerId="LiveId" clId="{1ACBABF5-96D4-436A-BC9C-BBD840AC790A}" dt="2020-12-07T13:23:21.768" v="51" actId="478"/>
          <ac:spMkLst>
            <pc:docMk/>
            <pc:sldMk cId="4223076652" sldId="900"/>
            <ac:spMk id="9" creationId="{CFF25CC3-B43F-2E4B-9375-087B48DDF4C3}"/>
          </ac:spMkLst>
        </pc:spChg>
        <pc:spChg chg="del">
          <ac:chgData name="김 주호" userId="e1f5f2c4c6aae564" providerId="LiveId" clId="{1ACBABF5-96D4-436A-BC9C-BBD840AC790A}" dt="2020-12-07T13:23:20.516" v="50" actId="478"/>
          <ac:spMkLst>
            <pc:docMk/>
            <pc:sldMk cId="4223076652" sldId="900"/>
            <ac:spMk id="10" creationId="{BE1ECE86-11B0-6F4C-8B1F-327DA35CF00A}"/>
          </ac:spMkLst>
        </pc:spChg>
        <pc:spChg chg="del">
          <ac:chgData name="김 주호" userId="e1f5f2c4c6aae564" providerId="LiveId" clId="{1ACBABF5-96D4-436A-BC9C-BBD840AC790A}" dt="2020-12-07T13:17:59.281" v="44" actId="478"/>
          <ac:spMkLst>
            <pc:docMk/>
            <pc:sldMk cId="4223076652" sldId="900"/>
            <ac:spMk id="19" creationId="{E6DC616B-4153-FC43-8FC9-B3FFCD3CAA09}"/>
          </ac:spMkLst>
        </pc:spChg>
        <pc:spChg chg="del">
          <ac:chgData name="김 주호" userId="e1f5f2c4c6aae564" providerId="LiveId" clId="{1ACBABF5-96D4-436A-BC9C-BBD840AC790A}" dt="2020-12-07T13:18:00.534" v="45" actId="478"/>
          <ac:spMkLst>
            <pc:docMk/>
            <pc:sldMk cId="4223076652" sldId="900"/>
            <ac:spMk id="20" creationId="{E4E6A2DE-86BA-1B4E-8E87-99F47831CCE4}"/>
          </ac:spMkLst>
        </pc:spChg>
        <pc:spChg chg="del">
          <ac:chgData name="김 주호" userId="e1f5f2c4c6aae564" providerId="LiveId" clId="{1ACBABF5-96D4-436A-BC9C-BBD840AC790A}" dt="2020-12-07T13:18:01.466" v="46" actId="478"/>
          <ac:spMkLst>
            <pc:docMk/>
            <pc:sldMk cId="4223076652" sldId="900"/>
            <ac:spMk id="21" creationId="{95CD3FCB-6BF9-7446-821A-B87FB5A0D46A}"/>
          </ac:spMkLst>
        </pc:spChg>
        <pc:spChg chg="del">
          <ac:chgData name="김 주호" userId="e1f5f2c4c6aae564" providerId="LiveId" clId="{1ACBABF5-96D4-436A-BC9C-BBD840AC790A}" dt="2020-12-07T13:18:02.381" v="47" actId="478"/>
          <ac:spMkLst>
            <pc:docMk/>
            <pc:sldMk cId="4223076652" sldId="900"/>
            <ac:spMk id="22" creationId="{BD0C9FB0-EB04-4844-9231-E4728885829B}"/>
          </ac:spMkLst>
        </pc:spChg>
        <pc:spChg chg="del">
          <ac:chgData name="김 주호" userId="e1f5f2c4c6aae564" providerId="LiveId" clId="{1ACBABF5-96D4-436A-BC9C-BBD840AC790A}" dt="2020-12-07T13:23:19.217" v="49" actId="478"/>
          <ac:spMkLst>
            <pc:docMk/>
            <pc:sldMk cId="4223076652" sldId="900"/>
            <ac:spMk id="23" creationId="{D99A4B78-4570-634D-AE20-CE064D41031C}"/>
          </ac:spMkLst>
        </pc:spChg>
        <pc:spChg chg="del">
          <ac:chgData name="김 주호" userId="e1f5f2c4c6aae564" providerId="LiveId" clId="{1ACBABF5-96D4-436A-BC9C-BBD840AC790A}" dt="2020-12-07T13:23:18.685" v="48" actId="478"/>
          <ac:spMkLst>
            <pc:docMk/>
            <pc:sldMk cId="4223076652" sldId="900"/>
            <ac:spMk id="24" creationId="{35731AE2-0052-A54B-8AAC-5C87C5BEA408}"/>
          </ac:spMkLst>
        </pc:spChg>
        <pc:spChg chg="mod">
          <ac:chgData name="김 주호" userId="e1f5f2c4c6aae564" providerId="LiveId" clId="{1ACBABF5-96D4-436A-BC9C-BBD840AC790A}" dt="2020-12-07T13:29:28.430" v="173"/>
          <ac:spMkLst>
            <pc:docMk/>
            <pc:sldMk cId="4223076652" sldId="900"/>
            <ac:spMk id="25" creationId="{A8D4838A-50DA-3840-BB5E-62AB2629417C}"/>
          </ac:spMkLst>
        </pc:spChg>
        <pc:spChg chg="add mod">
          <ac:chgData name="김 주호" userId="e1f5f2c4c6aae564" providerId="LiveId" clId="{1ACBABF5-96D4-436A-BC9C-BBD840AC790A}" dt="2020-12-07T13:29:49.046" v="182" actId="1076"/>
          <ac:spMkLst>
            <pc:docMk/>
            <pc:sldMk cId="4223076652" sldId="900"/>
            <ac:spMk id="26" creationId="{E54674F8-4E16-49FD-9CBF-DA95549F6533}"/>
          </ac:spMkLst>
        </pc:spChg>
        <pc:spChg chg="add mod">
          <ac:chgData name="김 주호" userId="e1f5f2c4c6aae564" providerId="LiveId" clId="{1ACBABF5-96D4-436A-BC9C-BBD840AC790A}" dt="2020-12-07T13:29:37.157" v="177" actId="1076"/>
          <ac:spMkLst>
            <pc:docMk/>
            <pc:sldMk cId="4223076652" sldId="900"/>
            <ac:spMk id="27" creationId="{23298973-6676-4D8F-8AB2-7A86BEBBA542}"/>
          </ac:spMkLst>
        </pc:spChg>
        <pc:spChg chg="add mod">
          <ac:chgData name="김 주호" userId="e1f5f2c4c6aae564" providerId="LiveId" clId="{1ACBABF5-96D4-436A-BC9C-BBD840AC790A}" dt="2020-12-07T13:29:42.141" v="179" actId="1076"/>
          <ac:spMkLst>
            <pc:docMk/>
            <pc:sldMk cId="4223076652" sldId="900"/>
            <ac:spMk id="28" creationId="{69A4063D-2E02-4487-B4B0-556F472F9C2A}"/>
          </ac:spMkLst>
        </pc:spChg>
        <pc:spChg chg="add mod">
          <ac:chgData name="김 주호" userId="e1f5f2c4c6aae564" providerId="LiveId" clId="{1ACBABF5-96D4-436A-BC9C-BBD840AC790A}" dt="2020-12-07T13:29:45.302" v="181" actId="1076"/>
          <ac:spMkLst>
            <pc:docMk/>
            <pc:sldMk cId="4223076652" sldId="900"/>
            <ac:spMk id="29" creationId="{B255B88A-AF09-4A42-B410-ADD05D6AFE02}"/>
          </ac:spMkLst>
        </pc:spChg>
        <pc:graphicFrameChg chg="add del mod ord modGraphic">
          <ac:chgData name="김 주호" userId="e1f5f2c4c6aae564" providerId="LiveId" clId="{1ACBABF5-96D4-436A-BC9C-BBD840AC790A}" dt="2020-12-07T13:43:07.334" v="1008"/>
          <ac:graphicFrameMkLst>
            <pc:docMk/>
            <pc:sldMk cId="4223076652" sldId="900"/>
            <ac:graphicFrameMk id="13" creationId="{0F9E43F9-174B-4177-97C3-25ECAAF4C141}"/>
          </ac:graphicFrameMkLst>
        </pc:graphicFrameChg>
        <pc:picChg chg="del">
          <ac:chgData name="김 주호" userId="e1f5f2c4c6aae564" providerId="LiveId" clId="{1ACBABF5-96D4-436A-BC9C-BBD840AC790A}" dt="2020-12-07T12:58:55.542" v="38" actId="478"/>
          <ac:picMkLst>
            <pc:docMk/>
            <pc:sldMk cId="4223076652" sldId="900"/>
            <ac:picMk id="3" creationId="{00000000-0000-0000-0000-000000000000}"/>
          </ac:picMkLst>
        </pc:picChg>
        <pc:picChg chg="add del">
          <ac:chgData name="김 주호" userId="e1f5f2c4c6aae564" providerId="LiveId" clId="{1ACBABF5-96D4-436A-BC9C-BBD840AC790A}" dt="2020-12-07T12:58:56.782" v="40"/>
          <ac:picMkLst>
            <pc:docMk/>
            <pc:sldMk cId="4223076652" sldId="900"/>
            <ac:picMk id="11" creationId="{0E1B0C8F-F57D-4590-A301-53BC1998B6BC}"/>
          </ac:picMkLst>
        </pc:picChg>
        <pc:picChg chg="add del mod ord">
          <ac:chgData name="김 주호" userId="e1f5f2c4c6aae564" providerId="LiveId" clId="{1ACBABF5-96D4-436A-BC9C-BBD840AC790A}" dt="2020-12-07T13:25:35.677" v="63" actId="478"/>
          <ac:picMkLst>
            <pc:docMk/>
            <pc:sldMk cId="4223076652" sldId="900"/>
            <ac:picMk id="12" creationId="{A6E7A12E-81C5-467B-A81F-4A839F90ECE8}"/>
          </ac:picMkLst>
        </pc:picChg>
      </pc:sldChg>
      <pc:sldChg chg="new del">
        <pc:chgData name="김 주호" userId="e1f5f2c4c6aae564" providerId="LiveId" clId="{1ACBABF5-96D4-436A-BC9C-BBD840AC790A}" dt="2020-12-07T13:58:30.024" v="1010" actId="47"/>
        <pc:sldMkLst>
          <pc:docMk/>
          <pc:sldMk cId="2334579336" sldId="901"/>
        </pc:sldMkLst>
      </pc:sldChg>
      <pc:sldChg chg="delSp modSp add mod">
        <pc:chgData name="김 주호" userId="e1f5f2c4c6aae564" providerId="LiveId" clId="{1ACBABF5-96D4-436A-BC9C-BBD840AC790A}" dt="2020-12-07T14:42:46.190" v="1221" actId="20577"/>
        <pc:sldMkLst>
          <pc:docMk/>
          <pc:sldMk cId="2811867765" sldId="901"/>
        </pc:sldMkLst>
        <pc:spChg chg="del">
          <ac:chgData name="김 주호" userId="e1f5f2c4c6aae564" providerId="LiveId" clId="{1ACBABF5-96D4-436A-BC9C-BBD840AC790A}" dt="2020-12-07T13:58:38.185" v="1012" actId="478"/>
          <ac:spMkLst>
            <pc:docMk/>
            <pc:sldMk cId="2811867765" sldId="901"/>
            <ac:spMk id="3" creationId="{00000000-0000-0000-0000-000000000000}"/>
          </ac:spMkLst>
        </pc:spChg>
        <pc:spChg chg="mod">
          <ac:chgData name="김 주호" userId="e1f5f2c4c6aae564" providerId="LiveId" clId="{1ACBABF5-96D4-436A-BC9C-BBD840AC790A}" dt="2020-12-07T14:42:46.190" v="1221" actId="20577"/>
          <ac:spMkLst>
            <pc:docMk/>
            <pc:sldMk cId="2811867765" sldId="901"/>
            <ac:spMk id="4" creationId="{ED8E3625-C0E7-4E5A-8432-E6E8372A1490}"/>
          </ac:spMkLst>
        </pc:spChg>
      </pc:sldChg>
      <pc:sldChg chg="modSp add mod">
        <pc:chgData name="김 주호" userId="e1f5f2c4c6aae564" providerId="LiveId" clId="{1ACBABF5-96D4-436A-BC9C-BBD840AC790A}" dt="2020-12-07T15:33:43.020" v="1443" actId="20577"/>
        <pc:sldMkLst>
          <pc:docMk/>
          <pc:sldMk cId="598854722" sldId="902"/>
        </pc:sldMkLst>
        <pc:spChg chg="mod">
          <ac:chgData name="김 주호" userId="e1f5f2c4c6aae564" providerId="LiveId" clId="{1ACBABF5-96D4-436A-BC9C-BBD840AC790A}" dt="2020-12-07T15:33:43.020" v="1443" actId="20577"/>
          <ac:spMkLst>
            <pc:docMk/>
            <pc:sldMk cId="598854722" sldId="902"/>
            <ac:spMk id="4" creationId="{ED8E3625-C0E7-4E5A-8432-E6E8372A1490}"/>
          </ac:spMkLst>
        </pc:spChg>
      </pc:sldChg>
      <pc:sldChg chg="addSp delSp modSp add mod">
        <pc:chgData name="김 주호" userId="e1f5f2c4c6aae564" providerId="LiveId" clId="{1ACBABF5-96D4-436A-BC9C-BBD840AC790A}" dt="2020-12-07T16:36:51.458" v="2916" actId="207"/>
        <pc:sldMkLst>
          <pc:docMk/>
          <pc:sldMk cId="1807856613" sldId="903"/>
        </pc:sldMkLst>
        <pc:spChg chg="mod">
          <ac:chgData name="김 주호" userId="e1f5f2c4c6aae564" providerId="LiveId" clId="{1ACBABF5-96D4-436A-BC9C-BBD840AC790A}" dt="2020-12-07T15:57:49.322" v="1960" actId="207"/>
          <ac:spMkLst>
            <pc:docMk/>
            <pc:sldMk cId="1807856613" sldId="903"/>
            <ac:spMk id="8" creationId="{8D5B6F4E-FA52-4EC0-A4E6-5CCD1F0031CD}"/>
          </ac:spMkLst>
        </pc:spChg>
        <pc:spChg chg="add del">
          <ac:chgData name="김 주호" userId="e1f5f2c4c6aae564" providerId="LiveId" clId="{1ACBABF5-96D4-436A-BC9C-BBD840AC790A}" dt="2020-12-07T15:42:39.057" v="1450" actId="22"/>
          <ac:spMkLst>
            <pc:docMk/>
            <pc:sldMk cId="1807856613" sldId="903"/>
            <ac:spMk id="11" creationId="{FE4010B9-0611-4EB2-A8DF-2BBBEE2503A1}"/>
          </ac:spMkLst>
        </pc:spChg>
        <pc:spChg chg="add del mod">
          <ac:chgData name="김 주호" userId="e1f5f2c4c6aae564" providerId="LiveId" clId="{1ACBABF5-96D4-436A-BC9C-BBD840AC790A}" dt="2020-12-07T15:48:40.648" v="1525" actId="478"/>
          <ac:spMkLst>
            <pc:docMk/>
            <pc:sldMk cId="1807856613" sldId="903"/>
            <ac:spMk id="12" creationId="{CCC6044F-8EC7-4783-A28E-64FDE5A8E6FE}"/>
          </ac:spMkLst>
        </pc:spChg>
        <pc:spChg chg="add del mod">
          <ac:chgData name="김 주호" userId="e1f5f2c4c6aae564" providerId="LiveId" clId="{1ACBABF5-96D4-436A-BC9C-BBD840AC790A}" dt="2020-12-07T15:50:13.598" v="1553" actId="478"/>
          <ac:spMkLst>
            <pc:docMk/>
            <pc:sldMk cId="1807856613" sldId="903"/>
            <ac:spMk id="13" creationId="{B524864B-64EB-4E4B-9655-141648A1E20D}"/>
          </ac:spMkLst>
        </pc:spChg>
        <pc:spChg chg="add mod">
          <ac:chgData name="김 주호" userId="e1f5f2c4c6aae564" providerId="LiveId" clId="{1ACBABF5-96D4-436A-BC9C-BBD840AC790A}" dt="2020-12-07T16:36:51.458" v="2916" actId="207"/>
          <ac:spMkLst>
            <pc:docMk/>
            <pc:sldMk cId="1807856613" sldId="903"/>
            <ac:spMk id="14" creationId="{EF4EC28B-A20A-4794-92F3-C254F386B698}"/>
          </ac:spMkLst>
        </pc:spChg>
        <pc:picChg chg="del">
          <ac:chgData name="김 주호" userId="e1f5f2c4c6aae564" providerId="LiveId" clId="{1ACBABF5-96D4-436A-BC9C-BBD840AC790A}" dt="2020-12-07T15:34:01.439" v="1446" actId="478"/>
          <ac:picMkLst>
            <pc:docMk/>
            <pc:sldMk cId="1807856613" sldId="903"/>
            <ac:picMk id="9" creationId="{00000000-0000-0000-0000-000000000000}"/>
          </ac:picMkLst>
        </pc:picChg>
        <pc:picChg chg="del">
          <ac:chgData name="김 주호" userId="e1f5f2c4c6aae564" providerId="LiveId" clId="{1ACBABF5-96D4-436A-BC9C-BBD840AC790A}" dt="2020-12-07T15:34:00.945" v="1445" actId="478"/>
          <ac:picMkLst>
            <pc:docMk/>
            <pc:sldMk cId="1807856613" sldId="903"/>
            <ac:picMk id="10" creationId="{00000000-0000-0000-0000-000000000000}"/>
          </ac:picMkLst>
        </pc:picChg>
        <pc:picChg chg="add del mod modCrop">
          <ac:chgData name="김 주호" userId="e1f5f2c4c6aae564" providerId="LiveId" clId="{1ACBABF5-96D4-436A-BC9C-BBD840AC790A}" dt="2020-12-07T15:50:11.950" v="1551" actId="478"/>
          <ac:picMkLst>
            <pc:docMk/>
            <pc:sldMk cId="1807856613" sldId="903"/>
            <ac:picMk id="15" creationId="{2CE46C29-5F70-418D-BEE3-15ED35621018}"/>
          </ac:picMkLst>
        </pc:picChg>
        <pc:picChg chg="add del mod modCrop">
          <ac:chgData name="김 주호" userId="e1f5f2c4c6aae564" providerId="LiveId" clId="{1ACBABF5-96D4-436A-BC9C-BBD840AC790A}" dt="2020-12-07T15:50:12.524" v="1552" actId="478"/>
          <ac:picMkLst>
            <pc:docMk/>
            <pc:sldMk cId="1807856613" sldId="903"/>
            <ac:picMk id="16" creationId="{E72ACABD-1619-40E3-817C-8D5808D71672}"/>
          </ac:picMkLst>
        </pc:picChg>
        <pc:picChg chg="add mod">
          <ac:chgData name="김 주호" userId="e1f5f2c4c6aae564" providerId="LiveId" clId="{1ACBABF5-96D4-436A-BC9C-BBD840AC790A}" dt="2020-12-07T15:51:17.047" v="1566" actId="1076"/>
          <ac:picMkLst>
            <pc:docMk/>
            <pc:sldMk cId="1807856613" sldId="903"/>
            <ac:picMk id="17" creationId="{B1F33069-9AA1-406C-B6E7-9A81522DCA1C}"/>
          </ac:picMkLst>
        </pc:picChg>
        <pc:picChg chg="add mod">
          <ac:chgData name="김 주호" userId="e1f5f2c4c6aae564" providerId="LiveId" clId="{1ACBABF5-96D4-436A-BC9C-BBD840AC790A}" dt="2020-12-07T15:51:26.384" v="1569" actId="1076"/>
          <ac:picMkLst>
            <pc:docMk/>
            <pc:sldMk cId="1807856613" sldId="903"/>
            <ac:picMk id="18" creationId="{65A60548-0FDE-4854-8282-2AD181502A5D}"/>
          </ac:picMkLst>
        </pc:picChg>
        <pc:picChg chg="add mod">
          <ac:chgData name="김 주호" userId="e1f5f2c4c6aae564" providerId="LiveId" clId="{1ACBABF5-96D4-436A-BC9C-BBD840AC790A}" dt="2020-12-07T15:51:27.951" v="1570" actId="1076"/>
          <ac:picMkLst>
            <pc:docMk/>
            <pc:sldMk cId="1807856613" sldId="903"/>
            <ac:picMk id="19" creationId="{FDFA5D52-F620-4701-ACFB-C9076C0DCBA1}"/>
          </ac:picMkLst>
        </pc:picChg>
      </pc:sldChg>
      <pc:sldChg chg="addSp delSp modSp add mod ord">
        <pc:chgData name="김 주호" userId="e1f5f2c4c6aae564" providerId="LiveId" clId="{1ACBABF5-96D4-436A-BC9C-BBD840AC790A}" dt="2020-12-07T16:37:13.407" v="2920"/>
        <pc:sldMkLst>
          <pc:docMk/>
          <pc:sldMk cId="144081033" sldId="904"/>
        </pc:sldMkLst>
        <pc:spChg chg="add mod">
          <ac:chgData name="김 주호" userId="e1f5f2c4c6aae564" providerId="LiveId" clId="{1ACBABF5-96D4-436A-BC9C-BBD840AC790A}" dt="2020-12-07T15:54:52.022" v="1802" actId="1076"/>
          <ac:spMkLst>
            <pc:docMk/>
            <pc:sldMk cId="144081033" sldId="904"/>
            <ac:spMk id="3" creationId="{2DE862CC-1BAA-488A-A4A9-021AC02911BD}"/>
          </ac:spMkLst>
        </pc:spChg>
        <pc:spChg chg="add mod">
          <ac:chgData name="김 주호" userId="e1f5f2c4c6aae564" providerId="LiveId" clId="{1ACBABF5-96D4-436A-BC9C-BBD840AC790A}" dt="2020-12-07T16:37:13.407" v="2920"/>
          <ac:spMkLst>
            <pc:docMk/>
            <pc:sldMk cId="144081033" sldId="904"/>
            <ac:spMk id="4" creationId="{1D690B58-0EAD-4EED-A37E-821DEF845F4F}"/>
          </ac:spMkLst>
        </pc:spChg>
        <pc:spChg chg="mod">
          <ac:chgData name="김 주호" userId="e1f5f2c4c6aae564" providerId="LiveId" clId="{1ACBABF5-96D4-436A-BC9C-BBD840AC790A}" dt="2020-12-07T15:57:38.408" v="1956" actId="207"/>
          <ac:spMkLst>
            <pc:docMk/>
            <pc:sldMk cId="144081033" sldId="904"/>
            <ac:spMk id="8" creationId="{8D5B6F4E-FA52-4EC0-A4E6-5CCD1F0031CD}"/>
          </ac:spMkLst>
        </pc:spChg>
        <pc:spChg chg="mod">
          <ac:chgData name="김 주호" userId="e1f5f2c4c6aae564" providerId="LiveId" clId="{1ACBABF5-96D4-436A-BC9C-BBD840AC790A}" dt="2020-12-07T16:07:01.799" v="2013" actId="1076"/>
          <ac:spMkLst>
            <pc:docMk/>
            <pc:sldMk cId="144081033" sldId="904"/>
            <ac:spMk id="12" creationId="{CCC6044F-8EC7-4783-A28E-64FDE5A8E6FE}"/>
          </ac:spMkLst>
        </pc:spChg>
        <pc:spChg chg="del">
          <ac:chgData name="김 주호" userId="e1f5f2c4c6aae564" providerId="LiveId" clId="{1ACBABF5-96D4-436A-BC9C-BBD840AC790A}" dt="2020-12-07T15:47:57.043" v="1516" actId="478"/>
          <ac:spMkLst>
            <pc:docMk/>
            <pc:sldMk cId="144081033" sldId="904"/>
            <ac:spMk id="13" creationId="{B524864B-64EB-4E4B-9655-141648A1E20D}"/>
          </ac:spMkLst>
        </pc:spChg>
        <pc:spChg chg="del">
          <ac:chgData name="김 주호" userId="e1f5f2c4c6aae564" providerId="LiveId" clId="{1ACBABF5-96D4-436A-BC9C-BBD840AC790A}" dt="2020-12-07T15:47:58.349" v="1517" actId="478"/>
          <ac:spMkLst>
            <pc:docMk/>
            <pc:sldMk cId="144081033" sldId="904"/>
            <ac:spMk id="14" creationId="{EF4EC28B-A20A-4794-92F3-C254F386B698}"/>
          </ac:spMkLst>
        </pc:spChg>
        <pc:picChg chg="mod">
          <ac:chgData name="김 주호" userId="e1f5f2c4c6aae564" providerId="LiveId" clId="{1ACBABF5-96D4-436A-BC9C-BBD840AC790A}" dt="2020-12-07T15:49:29.279" v="1537" actId="1076"/>
          <ac:picMkLst>
            <pc:docMk/>
            <pc:sldMk cId="144081033" sldId="904"/>
            <ac:picMk id="15" creationId="{2CE46C29-5F70-418D-BEE3-15ED35621018}"/>
          </ac:picMkLst>
        </pc:picChg>
        <pc:picChg chg="del">
          <ac:chgData name="김 주호" userId="e1f5f2c4c6aae564" providerId="LiveId" clId="{1ACBABF5-96D4-436A-BC9C-BBD840AC790A}" dt="2020-12-07T15:47:55.803" v="1515" actId="478"/>
          <ac:picMkLst>
            <pc:docMk/>
            <pc:sldMk cId="144081033" sldId="904"/>
            <ac:picMk id="16" creationId="{E72ACABD-1619-40E3-817C-8D5808D71672}"/>
          </ac:picMkLst>
        </pc:picChg>
      </pc:sldChg>
      <pc:sldChg chg="addSp delSp modSp add mod ord">
        <pc:chgData name="김 주호" userId="e1f5f2c4c6aae564" providerId="LiveId" clId="{1ACBABF5-96D4-436A-BC9C-BBD840AC790A}" dt="2020-12-07T16:06:55.159" v="2012" actId="1076"/>
        <pc:sldMkLst>
          <pc:docMk/>
          <pc:sldMk cId="3432192827" sldId="905"/>
        </pc:sldMkLst>
        <pc:spChg chg="mod">
          <ac:chgData name="김 주호" userId="e1f5f2c4c6aae564" providerId="LiveId" clId="{1ACBABF5-96D4-436A-BC9C-BBD840AC790A}" dt="2020-12-07T15:57:42.746" v="1959" actId="207"/>
          <ac:spMkLst>
            <pc:docMk/>
            <pc:sldMk cId="3432192827" sldId="905"/>
            <ac:spMk id="8" creationId="{8D5B6F4E-FA52-4EC0-A4E6-5CCD1F0031CD}"/>
          </ac:spMkLst>
        </pc:spChg>
        <pc:spChg chg="add del mod">
          <ac:chgData name="김 주호" userId="e1f5f2c4c6aae564" providerId="LiveId" clId="{1ACBABF5-96D4-436A-BC9C-BBD840AC790A}" dt="2020-12-07T15:55:12.439" v="1805" actId="478"/>
          <ac:spMkLst>
            <pc:docMk/>
            <pc:sldMk cId="3432192827" sldId="905"/>
            <ac:spMk id="9" creationId="{1815531F-D51C-4B50-82C8-3628E361FD6F}"/>
          </ac:spMkLst>
        </pc:spChg>
        <pc:spChg chg="add mod">
          <ac:chgData name="김 주호" userId="e1f5f2c4c6aae564" providerId="LiveId" clId="{1ACBABF5-96D4-436A-BC9C-BBD840AC790A}" dt="2020-12-07T15:55:15.648" v="1806"/>
          <ac:spMkLst>
            <pc:docMk/>
            <pc:sldMk cId="3432192827" sldId="905"/>
            <ac:spMk id="10" creationId="{D230A325-2803-4EC4-A6A0-F10E8DF9167E}"/>
          </ac:spMkLst>
        </pc:spChg>
        <pc:spChg chg="add mod">
          <ac:chgData name="김 주호" userId="e1f5f2c4c6aae564" providerId="LiveId" clId="{1ACBABF5-96D4-436A-BC9C-BBD840AC790A}" dt="2020-12-07T15:56:40.084" v="1953" actId="20577"/>
          <ac:spMkLst>
            <pc:docMk/>
            <pc:sldMk cId="3432192827" sldId="905"/>
            <ac:spMk id="11" creationId="{FB5584E6-59B5-4500-A321-CD77DFABBB0C}"/>
          </ac:spMkLst>
        </pc:spChg>
        <pc:spChg chg="mod">
          <ac:chgData name="김 주호" userId="e1f5f2c4c6aae564" providerId="LiveId" clId="{1ACBABF5-96D4-436A-BC9C-BBD840AC790A}" dt="2020-12-07T16:06:55.159" v="2012" actId="1076"/>
          <ac:spMkLst>
            <pc:docMk/>
            <pc:sldMk cId="3432192827" sldId="905"/>
            <ac:spMk id="13" creationId="{B524864B-64EB-4E4B-9655-141648A1E20D}"/>
          </ac:spMkLst>
        </pc:spChg>
        <pc:spChg chg="del">
          <ac:chgData name="김 주호" userId="e1f5f2c4c6aae564" providerId="LiveId" clId="{1ACBABF5-96D4-436A-BC9C-BBD840AC790A}" dt="2020-12-07T15:49:20.796" v="1536" actId="478"/>
          <ac:spMkLst>
            <pc:docMk/>
            <pc:sldMk cId="3432192827" sldId="905"/>
            <ac:spMk id="14" creationId="{EF4EC28B-A20A-4794-92F3-C254F386B698}"/>
          </ac:spMkLst>
        </pc:spChg>
        <pc:picChg chg="del">
          <ac:chgData name="김 주호" userId="e1f5f2c4c6aae564" providerId="LiveId" clId="{1ACBABF5-96D4-436A-BC9C-BBD840AC790A}" dt="2020-12-07T15:48:45.254" v="1528" actId="478"/>
          <ac:picMkLst>
            <pc:docMk/>
            <pc:sldMk cId="3432192827" sldId="905"/>
            <ac:picMk id="15" creationId="{2CE46C29-5F70-418D-BEE3-15ED35621018}"/>
          </ac:picMkLst>
        </pc:picChg>
        <pc:picChg chg="mod">
          <ac:chgData name="김 주호" userId="e1f5f2c4c6aae564" providerId="LiveId" clId="{1ACBABF5-96D4-436A-BC9C-BBD840AC790A}" dt="2020-12-07T15:50:57.584" v="1561" actId="1076"/>
          <ac:picMkLst>
            <pc:docMk/>
            <pc:sldMk cId="3432192827" sldId="905"/>
            <ac:picMk id="16" creationId="{E72ACABD-1619-40E3-817C-8D5808D71672}"/>
          </ac:picMkLst>
        </pc:picChg>
      </pc:sldChg>
      <pc:sldChg chg="addSp delSp modSp add mod">
        <pc:chgData name="김 주호" userId="e1f5f2c4c6aae564" providerId="LiveId" clId="{1ACBABF5-96D4-436A-BC9C-BBD840AC790A}" dt="2020-12-07T16:08:43.193" v="2050"/>
        <pc:sldMkLst>
          <pc:docMk/>
          <pc:sldMk cId="188903775" sldId="906"/>
        </pc:sldMkLst>
        <pc:spChg chg="del mod">
          <ac:chgData name="김 주호" userId="e1f5f2c4c6aae564" providerId="LiveId" clId="{1ACBABF5-96D4-436A-BC9C-BBD840AC790A}" dt="2020-12-07T16:07:18.263" v="2015" actId="478"/>
          <ac:spMkLst>
            <pc:docMk/>
            <pc:sldMk cId="188903775" sldId="906"/>
            <ac:spMk id="8" creationId="{8D5B6F4E-FA52-4EC0-A4E6-5CCD1F0031CD}"/>
          </ac:spMkLst>
        </pc:spChg>
        <pc:spChg chg="mod">
          <ac:chgData name="김 주호" userId="e1f5f2c4c6aae564" providerId="LiveId" clId="{1ACBABF5-96D4-436A-BC9C-BBD840AC790A}" dt="2020-12-07T16:07:47.112" v="2019" actId="1076"/>
          <ac:spMkLst>
            <pc:docMk/>
            <pc:sldMk cId="188903775" sldId="906"/>
            <ac:spMk id="11" creationId="{00000000-0000-0000-0000-000000000000}"/>
          </ac:spMkLst>
        </pc:spChg>
        <pc:spChg chg="add del">
          <ac:chgData name="김 주호" userId="e1f5f2c4c6aae564" providerId="LiveId" clId="{1ACBABF5-96D4-436A-BC9C-BBD840AC790A}" dt="2020-12-07T16:07:29.765" v="2018" actId="478"/>
          <ac:spMkLst>
            <pc:docMk/>
            <pc:sldMk cId="188903775" sldId="906"/>
            <ac:spMk id="13" creationId="{AD278E67-79A1-4EC5-A878-6C75B663518C}"/>
          </ac:spMkLst>
        </pc:spChg>
        <pc:spChg chg="add mod">
          <ac:chgData name="김 주호" userId="e1f5f2c4c6aae564" providerId="LiveId" clId="{1ACBABF5-96D4-436A-BC9C-BBD840AC790A}" dt="2020-12-07T16:08:43.193" v="2050"/>
          <ac:spMkLst>
            <pc:docMk/>
            <pc:sldMk cId="188903775" sldId="906"/>
            <ac:spMk id="14" creationId="{C98217FB-C18B-4BC7-A07C-D20DC53A9EA5}"/>
          </ac:spMkLst>
        </pc:spChg>
      </pc:sldChg>
      <pc:sldChg chg="modSp add mod ord">
        <pc:chgData name="김 주호" userId="e1f5f2c4c6aae564" providerId="LiveId" clId="{1ACBABF5-96D4-436A-BC9C-BBD840AC790A}" dt="2020-12-07T19:27:12.070" v="6764" actId="1076"/>
        <pc:sldMkLst>
          <pc:docMk/>
          <pc:sldMk cId="3598535901" sldId="907"/>
        </pc:sldMkLst>
        <pc:spChg chg="mod">
          <ac:chgData name="김 주호" userId="e1f5f2c4c6aae564" providerId="LiveId" clId="{1ACBABF5-96D4-436A-BC9C-BBD840AC790A}" dt="2020-12-07T19:27:12.070" v="6764" actId="1076"/>
          <ac:spMkLst>
            <pc:docMk/>
            <pc:sldMk cId="3598535901" sldId="907"/>
            <ac:spMk id="4" creationId="{ED8E3625-C0E7-4E5A-8432-E6E8372A1490}"/>
          </ac:spMkLst>
        </pc:spChg>
      </pc:sldChg>
      <pc:sldChg chg="addSp delSp modSp add del mod ord">
        <pc:chgData name="김 주호" userId="e1f5f2c4c6aae564" providerId="LiveId" clId="{1ACBABF5-96D4-436A-BC9C-BBD840AC790A}" dt="2020-12-07T19:06:31.294" v="5410" actId="47"/>
        <pc:sldMkLst>
          <pc:docMk/>
          <pc:sldMk cId="2360717900" sldId="908"/>
        </pc:sldMkLst>
        <pc:spChg chg="del">
          <ac:chgData name="김 주호" userId="e1f5f2c4c6aae564" providerId="LiveId" clId="{1ACBABF5-96D4-436A-BC9C-BBD840AC790A}" dt="2020-12-07T17:12:31.735" v="3217" actId="478"/>
          <ac:spMkLst>
            <pc:docMk/>
            <pc:sldMk cId="2360717900" sldId="908"/>
            <ac:spMk id="4" creationId="{00000000-0000-0000-0000-000000000000}"/>
          </ac:spMkLst>
        </pc:spChg>
        <pc:spChg chg="mod">
          <ac:chgData name="김 주호" userId="e1f5f2c4c6aae564" providerId="LiveId" clId="{1ACBABF5-96D4-436A-BC9C-BBD840AC790A}" dt="2020-12-07T19:06:22.610" v="5408" actId="20577"/>
          <ac:spMkLst>
            <pc:docMk/>
            <pc:sldMk cId="2360717900" sldId="908"/>
            <ac:spMk id="5" creationId="{8D5B6F4E-FA52-4EC0-A4E6-5CCD1F0031CD}"/>
          </ac:spMkLst>
        </pc:spChg>
        <pc:spChg chg="add del mod">
          <ac:chgData name="김 주호" userId="e1f5f2c4c6aae564" providerId="LiveId" clId="{1ACBABF5-96D4-436A-BC9C-BBD840AC790A}" dt="2020-12-07T19:04:42.698" v="5395" actId="478"/>
          <ac:spMkLst>
            <pc:docMk/>
            <pc:sldMk cId="2360717900" sldId="908"/>
            <ac:spMk id="6" creationId="{59F26605-04EF-4880-959F-A88D237B72D3}"/>
          </ac:spMkLst>
        </pc:spChg>
        <pc:spChg chg="del">
          <ac:chgData name="김 주호" userId="e1f5f2c4c6aae564" providerId="LiveId" clId="{1ACBABF5-96D4-436A-BC9C-BBD840AC790A}" dt="2020-12-07T17:12:30.861" v="3216" actId="478"/>
          <ac:spMkLst>
            <pc:docMk/>
            <pc:sldMk cId="2360717900" sldId="908"/>
            <ac:spMk id="8" creationId="{00000000-0000-0000-0000-000000000000}"/>
          </ac:spMkLst>
        </pc:spChg>
        <pc:spChg chg="del">
          <ac:chgData name="김 주호" userId="e1f5f2c4c6aae564" providerId="LiveId" clId="{1ACBABF5-96D4-436A-BC9C-BBD840AC790A}" dt="2020-12-07T17:12:29.602" v="3215" actId="478"/>
          <ac:spMkLst>
            <pc:docMk/>
            <pc:sldMk cId="2360717900" sldId="908"/>
            <ac:spMk id="9" creationId="{00000000-0000-0000-0000-000000000000}"/>
          </ac:spMkLst>
        </pc:spChg>
        <pc:spChg chg="add del mod">
          <ac:chgData name="김 주호" userId="e1f5f2c4c6aae564" providerId="LiveId" clId="{1ACBABF5-96D4-436A-BC9C-BBD840AC790A}" dt="2020-12-07T19:04:43.342" v="5396" actId="478"/>
          <ac:spMkLst>
            <pc:docMk/>
            <pc:sldMk cId="2360717900" sldId="908"/>
            <ac:spMk id="10" creationId="{20C5324C-10AC-4B11-88C3-77986DF2B0D8}"/>
          </ac:spMkLst>
        </pc:spChg>
        <pc:spChg chg="add del mod">
          <ac:chgData name="김 주호" userId="e1f5f2c4c6aae564" providerId="LiveId" clId="{1ACBABF5-96D4-436A-BC9C-BBD840AC790A}" dt="2020-12-07T19:04:42.038" v="5394" actId="478"/>
          <ac:spMkLst>
            <pc:docMk/>
            <pc:sldMk cId="2360717900" sldId="908"/>
            <ac:spMk id="12" creationId="{F0E4510B-1F8D-45EB-9E04-426FA94063F6}"/>
          </ac:spMkLst>
        </pc:spChg>
        <pc:graphicFrameChg chg="add del mod modGraphic">
          <ac:chgData name="김 주호" userId="e1f5f2c4c6aae564" providerId="LiveId" clId="{1ACBABF5-96D4-436A-BC9C-BBD840AC790A}" dt="2020-12-07T19:04:40.815" v="5393" actId="478"/>
          <ac:graphicFrameMkLst>
            <pc:docMk/>
            <pc:sldMk cId="2360717900" sldId="908"/>
            <ac:graphicFrameMk id="3" creationId="{8CA3DBB2-7437-4523-9ACF-4A15ABD6ACC3}"/>
          </ac:graphicFrameMkLst>
        </pc:graphicFrameChg>
        <pc:picChg chg="del">
          <ac:chgData name="김 주호" userId="e1f5f2c4c6aae564" providerId="LiveId" clId="{1ACBABF5-96D4-436A-BC9C-BBD840AC790A}" dt="2020-12-07T17:12:28.540" v="3214" actId="478"/>
          <ac:picMkLst>
            <pc:docMk/>
            <pc:sldMk cId="2360717900" sldId="908"/>
            <ac:picMk id="11" creationId="{00000000-0000-0000-0000-000000000000}"/>
          </ac:picMkLst>
        </pc:picChg>
        <pc:picChg chg="add mod">
          <ac:chgData name="김 주호" userId="e1f5f2c4c6aae564" providerId="LiveId" clId="{1ACBABF5-96D4-436A-BC9C-BBD840AC790A}" dt="2020-12-07T19:04:50.130" v="5398" actId="1076"/>
          <ac:picMkLst>
            <pc:docMk/>
            <pc:sldMk cId="2360717900" sldId="908"/>
            <ac:picMk id="13" creationId="{929A5816-24B0-405F-B25F-A6FEF0A13E88}"/>
          </ac:picMkLst>
        </pc:picChg>
        <pc:picChg chg="del">
          <ac:chgData name="김 주호" userId="e1f5f2c4c6aae564" providerId="LiveId" clId="{1ACBABF5-96D4-436A-BC9C-BBD840AC790A}" dt="2020-12-07T17:12:28.101" v="3213" actId="478"/>
          <ac:picMkLst>
            <pc:docMk/>
            <pc:sldMk cId="2360717900" sldId="908"/>
            <ac:picMk id="14" creationId="{00000000-0000-0000-0000-000000000000}"/>
          </ac:picMkLst>
        </pc:picChg>
        <pc:picChg chg="del">
          <ac:chgData name="김 주호" userId="e1f5f2c4c6aae564" providerId="LiveId" clId="{1ACBABF5-96D4-436A-BC9C-BBD840AC790A}" dt="2020-12-07T17:12:27.492" v="3212" actId="478"/>
          <ac:picMkLst>
            <pc:docMk/>
            <pc:sldMk cId="2360717900" sldId="908"/>
            <ac:picMk id="15" creationId="{00000000-0000-0000-0000-000000000000}"/>
          </ac:picMkLst>
        </pc:picChg>
      </pc:sldChg>
      <pc:sldChg chg="addSp delSp modSp add mod">
        <pc:chgData name="김 주호" userId="e1f5f2c4c6aae564" providerId="LiveId" clId="{1ACBABF5-96D4-436A-BC9C-BBD840AC790A}" dt="2020-12-08T06:50:27.111" v="10057" actId="20577"/>
        <pc:sldMkLst>
          <pc:docMk/>
          <pc:sldMk cId="1021008272" sldId="909"/>
        </pc:sldMkLst>
        <pc:spChg chg="del mod">
          <ac:chgData name="김 주호" userId="e1f5f2c4c6aae564" providerId="LiveId" clId="{1ACBABF5-96D4-436A-BC9C-BBD840AC790A}" dt="2020-12-07T20:02:32.265" v="8838" actId="478"/>
          <ac:spMkLst>
            <pc:docMk/>
            <pc:sldMk cId="1021008272" sldId="909"/>
            <ac:spMk id="2" creationId="{00000000-0000-0000-0000-000000000000}"/>
          </ac:spMkLst>
        </pc:spChg>
        <pc:spChg chg="mod">
          <ac:chgData name="김 주호" userId="e1f5f2c4c6aae564" providerId="LiveId" clId="{1ACBABF5-96D4-436A-BC9C-BBD840AC790A}" dt="2020-12-07T19:59:03.809" v="8744"/>
          <ac:spMkLst>
            <pc:docMk/>
            <pc:sldMk cId="1021008272" sldId="909"/>
            <ac:spMk id="5" creationId="{8D5B6F4E-FA52-4EC0-A4E6-5CCD1F0031CD}"/>
          </ac:spMkLst>
        </pc:spChg>
        <pc:spChg chg="del">
          <ac:chgData name="김 주호" userId="e1f5f2c4c6aae564" providerId="LiveId" clId="{1ACBABF5-96D4-436A-BC9C-BBD840AC790A}" dt="2020-12-07T18:20:42.546" v="4005" actId="478"/>
          <ac:spMkLst>
            <pc:docMk/>
            <pc:sldMk cId="1021008272" sldId="909"/>
            <ac:spMk id="6" creationId="{59F26605-04EF-4880-959F-A88D237B72D3}"/>
          </ac:spMkLst>
        </pc:spChg>
        <pc:spChg chg="add del mod">
          <ac:chgData name="김 주호" userId="e1f5f2c4c6aae564" providerId="LiveId" clId="{1ACBABF5-96D4-436A-BC9C-BBD840AC790A}" dt="2020-12-07T18:44:29.729" v="4858" actId="478"/>
          <ac:spMkLst>
            <pc:docMk/>
            <pc:sldMk cId="1021008272" sldId="909"/>
            <ac:spMk id="8" creationId="{2B4740A5-9EBB-44C4-813A-A3DFF56CB23E}"/>
          </ac:spMkLst>
        </pc:spChg>
        <pc:spChg chg="del">
          <ac:chgData name="김 주호" userId="e1f5f2c4c6aae564" providerId="LiveId" clId="{1ACBABF5-96D4-436A-BC9C-BBD840AC790A}" dt="2020-12-07T18:20:44.335" v="4006" actId="478"/>
          <ac:spMkLst>
            <pc:docMk/>
            <pc:sldMk cId="1021008272" sldId="909"/>
            <ac:spMk id="10" creationId="{20C5324C-10AC-4B11-88C3-77986DF2B0D8}"/>
          </ac:spMkLst>
        </pc:spChg>
        <pc:spChg chg="add mod">
          <ac:chgData name="김 주호" userId="e1f5f2c4c6aae564" providerId="LiveId" clId="{1ACBABF5-96D4-436A-BC9C-BBD840AC790A}" dt="2020-12-08T06:50:27.111" v="10057" actId="20577"/>
          <ac:spMkLst>
            <pc:docMk/>
            <pc:sldMk cId="1021008272" sldId="909"/>
            <ac:spMk id="11" creationId="{596CAF44-0979-45C3-9B74-6A0F472DAA53}"/>
          </ac:spMkLst>
        </pc:spChg>
        <pc:spChg chg="add del mod">
          <ac:chgData name="김 주호" userId="e1f5f2c4c6aae564" providerId="LiveId" clId="{1ACBABF5-96D4-436A-BC9C-BBD840AC790A}" dt="2020-12-07T18:47:12.667" v="4985" actId="478"/>
          <ac:spMkLst>
            <pc:docMk/>
            <pc:sldMk cId="1021008272" sldId="909"/>
            <ac:spMk id="12" creationId="{F8DB42D1-DA46-49F9-8233-FFEDAE0C26A5}"/>
          </ac:spMkLst>
        </pc:spChg>
        <pc:spChg chg="add del mod">
          <ac:chgData name="김 주호" userId="e1f5f2c4c6aae564" providerId="LiveId" clId="{1ACBABF5-96D4-436A-BC9C-BBD840AC790A}" dt="2020-12-07T18:59:40.964" v="5351" actId="478"/>
          <ac:spMkLst>
            <pc:docMk/>
            <pc:sldMk cId="1021008272" sldId="909"/>
            <ac:spMk id="13" creationId="{1F2E5727-1FBF-4C3B-86FC-D45FD89FA669}"/>
          </ac:spMkLst>
        </pc:spChg>
        <pc:spChg chg="add del">
          <ac:chgData name="김 주호" userId="e1f5f2c4c6aae564" providerId="LiveId" clId="{1ACBABF5-96D4-436A-BC9C-BBD840AC790A}" dt="2020-12-07T18:45:12.530" v="4864" actId="22"/>
          <ac:spMkLst>
            <pc:docMk/>
            <pc:sldMk cId="1021008272" sldId="909"/>
            <ac:spMk id="15" creationId="{EA742A19-5776-404B-B1A7-AF568944A22B}"/>
          </ac:spMkLst>
        </pc:spChg>
        <pc:spChg chg="add mod">
          <ac:chgData name="김 주호" userId="e1f5f2c4c6aae564" providerId="LiveId" clId="{1ACBABF5-96D4-436A-BC9C-BBD840AC790A}" dt="2020-12-07T18:58:27.714" v="5327" actId="1076"/>
          <ac:spMkLst>
            <pc:docMk/>
            <pc:sldMk cId="1021008272" sldId="909"/>
            <ac:spMk id="16" creationId="{C744CE8F-D54B-468B-B409-2A86DD90DAE6}"/>
          </ac:spMkLst>
        </pc:spChg>
        <pc:spChg chg="add mod ord">
          <ac:chgData name="김 주호" userId="e1f5f2c4c6aae564" providerId="LiveId" clId="{1ACBABF5-96D4-436A-BC9C-BBD840AC790A}" dt="2020-12-07T20:01:01.752" v="8802" actId="1076"/>
          <ac:spMkLst>
            <pc:docMk/>
            <pc:sldMk cId="1021008272" sldId="909"/>
            <ac:spMk id="17" creationId="{96BE6D14-D072-4757-9BB7-7876F22FC91D}"/>
          </ac:spMkLst>
        </pc:spChg>
        <pc:spChg chg="add del mod">
          <ac:chgData name="김 주호" userId="e1f5f2c4c6aae564" providerId="LiveId" clId="{1ACBABF5-96D4-436A-BC9C-BBD840AC790A}" dt="2020-12-07T20:02:35.075" v="8839" actId="478"/>
          <ac:spMkLst>
            <pc:docMk/>
            <pc:sldMk cId="1021008272" sldId="909"/>
            <ac:spMk id="19" creationId="{CC6B3EFB-C9A5-45AB-8B07-A0B4F85C9500}"/>
          </ac:spMkLst>
        </pc:spChg>
        <pc:spChg chg="add mod">
          <ac:chgData name="김 주호" userId="e1f5f2c4c6aae564" providerId="LiveId" clId="{1ACBABF5-96D4-436A-BC9C-BBD840AC790A}" dt="2020-12-07T20:02:43.573" v="8842"/>
          <ac:spMkLst>
            <pc:docMk/>
            <pc:sldMk cId="1021008272" sldId="909"/>
            <ac:spMk id="20" creationId="{7472CB60-5453-4A15-A906-FFC17D721656}"/>
          </ac:spMkLst>
        </pc:spChg>
        <pc:graphicFrameChg chg="mod modGraphic">
          <ac:chgData name="김 주호" userId="e1f5f2c4c6aae564" providerId="LiveId" clId="{1ACBABF5-96D4-436A-BC9C-BBD840AC790A}" dt="2020-12-07T18:53:56.334" v="5093" actId="207"/>
          <ac:graphicFrameMkLst>
            <pc:docMk/>
            <pc:sldMk cId="1021008272" sldId="909"/>
            <ac:graphicFrameMk id="3" creationId="{8CA3DBB2-7437-4523-9ACF-4A15ABD6ACC3}"/>
          </ac:graphicFrameMkLst>
        </pc:graphicFrameChg>
        <pc:picChg chg="add del">
          <ac:chgData name="김 주호" userId="e1f5f2c4c6aae564" providerId="LiveId" clId="{1ACBABF5-96D4-436A-BC9C-BBD840AC790A}" dt="2020-12-07T18:22:52.888" v="4009" actId="478"/>
          <ac:picMkLst>
            <pc:docMk/>
            <pc:sldMk cId="1021008272" sldId="909"/>
            <ac:picMk id="4" creationId="{2F712EC6-5BF4-4625-8144-B241AB9915B6}"/>
          </ac:picMkLst>
        </pc:picChg>
      </pc:sldChg>
      <pc:sldChg chg="addSp delSp modSp add mod">
        <pc:chgData name="김 주호" userId="e1f5f2c4c6aae564" providerId="LiveId" clId="{1ACBABF5-96D4-436A-BC9C-BBD840AC790A}" dt="2020-12-08T07:44:08.705" v="12180" actId="1076"/>
        <pc:sldMkLst>
          <pc:docMk/>
          <pc:sldMk cId="569082504" sldId="910"/>
        </pc:sldMkLst>
        <pc:spChg chg="del">
          <ac:chgData name="김 주호" userId="e1f5f2c4c6aae564" providerId="LiveId" clId="{1ACBABF5-96D4-436A-BC9C-BBD840AC790A}" dt="2020-12-07T20:02:23.995" v="8835" actId="478"/>
          <ac:spMkLst>
            <pc:docMk/>
            <pc:sldMk cId="569082504" sldId="910"/>
            <ac:spMk id="2" creationId="{00000000-0000-0000-0000-000000000000}"/>
          </ac:spMkLst>
        </pc:spChg>
        <pc:spChg chg="add del mod">
          <ac:chgData name="김 주호" userId="e1f5f2c4c6aae564" providerId="LiveId" clId="{1ACBABF5-96D4-436A-BC9C-BBD840AC790A}" dt="2020-12-07T20:02:26.673" v="8836" actId="478"/>
          <ac:spMkLst>
            <pc:docMk/>
            <pc:sldMk cId="569082504" sldId="910"/>
            <ac:spMk id="9" creationId="{20AE4B80-7B87-46AB-9673-4A6A9BFFBA4A}"/>
          </ac:spMkLst>
        </pc:spChg>
        <pc:spChg chg="add mod">
          <ac:chgData name="김 주호" userId="e1f5f2c4c6aae564" providerId="LiveId" clId="{1ACBABF5-96D4-436A-BC9C-BBD840AC790A}" dt="2020-12-07T19:55:14.704" v="8656" actId="1076"/>
          <ac:spMkLst>
            <pc:docMk/>
            <pc:sldMk cId="569082504" sldId="910"/>
            <ac:spMk id="11" creationId="{4C4D9D3A-0104-453F-AA1A-29B870C65821}"/>
          </ac:spMkLst>
        </pc:spChg>
        <pc:spChg chg="mod">
          <ac:chgData name="김 주호" userId="e1f5f2c4c6aae564" providerId="LiveId" clId="{1ACBABF5-96D4-436A-BC9C-BBD840AC790A}" dt="2020-12-08T06:48:42.368" v="9947" actId="2710"/>
          <ac:spMkLst>
            <pc:docMk/>
            <pc:sldMk cId="569082504" sldId="910"/>
            <ac:spMk id="12" creationId="{F0E4510B-1F8D-45EB-9E04-426FA94063F6}"/>
          </ac:spMkLst>
        </pc:spChg>
        <pc:spChg chg="add mod">
          <ac:chgData name="김 주호" userId="e1f5f2c4c6aae564" providerId="LiveId" clId="{1ACBABF5-96D4-436A-BC9C-BBD840AC790A}" dt="2020-12-07T20:02:42.457" v="8841"/>
          <ac:spMkLst>
            <pc:docMk/>
            <pc:sldMk cId="569082504" sldId="910"/>
            <ac:spMk id="13" creationId="{3062C9F8-FB32-417F-9520-92663A806C49}"/>
          </ac:spMkLst>
        </pc:spChg>
        <pc:spChg chg="add del mod">
          <ac:chgData name="김 주호" userId="e1f5f2c4c6aae564" providerId="LiveId" clId="{1ACBABF5-96D4-436A-BC9C-BBD840AC790A}" dt="2020-12-08T07:40:27.486" v="11981" actId="478"/>
          <ac:spMkLst>
            <pc:docMk/>
            <pc:sldMk cId="569082504" sldId="910"/>
            <ac:spMk id="14" creationId="{C1DE683C-44B0-4BB9-8DFB-387741B156EE}"/>
          </ac:spMkLst>
        </pc:spChg>
        <pc:spChg chg="add del mod">
          <ac:chgData name="김 주호" userId="e1f5f2c4c6aae564" providerId="LiveId" clId="{1ACBABF5-96D4-436A-BC9C-BBD840AC790A}" dt="2020-12-08T07:41:00.442" v="11984" actId="478"/>
          <ac:spMkLst>
            <pc:docMk/>
            <pc:sldMk cId="569082504" sldId="910"/>
            <ac:spMk id="15" creationId="{FB98EE18-F5BC-4F5E-BB0D-B32CDEB91AE9}"/>
          </ac:spMkLst>
        </pc:spChg>
        <pc:spChg chg="add mod">
          <ac:chgData name="김 주호" userId="e1f5f2c4c6aae564" providerId="LiveId" clId="{1ACBABF5-96D4-436A-BC9C-BBD840AC790A}" dt="2020-12-08T07:44:08.705" v="12180" actId="1076"/>
          <ac:spMkLst>
            <pc:docMk/>
            <pc:sldMk cId="569082504" sldId="910"/>
            <ac:spMk id="16" creationId="{75121C7B-7A47-4579-A08E-6F8F3036B717}"/>
          </ac:spMkLst>
        </pc:spChg>
      </pc:sldChg>
      <pc:sldChg chg="addSp delSp modSp add mod ord">
        <pc:chgData name="김 주호" userId="e1f5f2c4c6aae564" providerId="LiveId" clId="{1ACBABF5-96D4-436A-BC9C-BBD840AC790A}" dt="2020-12-08T06:01:34.720" v="9524" actId="20577"/>
        <pc:sldMkLst>
          <pc:docMk/>
          <pc:sldMk cId="3513100024" sldId="911"/>
        </pc:sldMkLst>
        <pc:spChg chg="add del mod">
          <ac:chgData name="김 주호" userId="e1f5f2c4c6aae564" providerId="LiveId" clId="{1ACBABF5-96D4-436A-BC9C-BBD840AC790A}" dt="2020-12-07T19:26:06.693" v="6735" actId="478"/>
          <ac:spMkLst>
            <pc:docMk/>
            <pc:sldMk cId="3513100024" sldId="911"/>
            <ac:spMk id="3" creationId="{9DBB452C-B678-41CF-A031-2CBEE6AD6675}"/>
          </ac:spMkLst>
        </pc:spChg>
        <pc:spChg chg="add del mod">
          <ac:chgData name="김 주호" userId="e1f5f2c4c6aae564" providerId="LiveId" clId="{1ACBABF5-96D4-436A-BC9C-BBD840AC790A}" dt="2020-12-07T19:26:06.693" v="6735" actId="478"/>
          <ac:spMkLst>
            <pc:docMk/>
            <pc:sldMk cId="3513100024" sldId="911"/>
            <ac:spMk id="4" creationId="{005E3BCD-4453-432A-AD0E-CD581152B8ED}"/>
          </ac:spMkLst>
        </pc:spChg>
        <pc:spChg chg="add del mod">
          <ac:chgData name="김 주호" userId="e1f5f2c4c6aae564" providerId="LiveId" clId="{1ACBABF5-96D4-436A-BC9C-BBD840AC790A}" dt="2020-12-07T19:26:06.693" v="6735" actId="478"/>
          <ac:spMkLst>
            <pc:docMk/>
            <pc:sldMk cId="3513100024" sldId="911"/>
            <ac:spMk id="6" creationId="{2AD37F39-79B4-4E69-93F9-36161AC24002}"/>
          </ac:spMkLst>
        </pc:spChg>
        <pc:spChg chg="add del mod">
          <ac:chgData name="김 주호" userId="e1f5f2c4c6aae564" providerId="LiveId" clId="{1ACBABF5-96D4-436A-BC9C-BBD840AC790A}" dt="2020-12-07T19:26:53.169" v="6760" actId="478"/>
          <ac:spMkLst>
            <pc:docMk/>
            <pc:sldMk cId="3513100024" sldId="911"/>
            <ac:spMk id="7" creationId="{7F3BDDCF-140F-483B-B49D-9DC99447F036}"/>
          </ac:spMkLst>
        </pc:spChg>
        <pc:spChg chg="del">
          <ac:chgData name="김 주호" userId="e1f5f2c4c6aae564" providerId="LiveId" clId="{1ACBABF5-96D4-436A-BC9C-BBD840AC790A}" dt="2020-12-07T19:06:35.946" v="5414" actId="478"/>
          <ac:spMkLst>
            <pc:docMk/>
            <pc:sldMk cId="3513100024" sldId="911"/>
            <ac:spMk id="10" creationId="{00000000-0000-0000-0000-000000000000}"/>
          </ac:spMkLst>
        </pc:spChg>
        <pc:spChg chg="del">
          <ac:chgData name="김 주호" userId="e1f5f2c4c6aae564" providerId="LiveId" clId="{1ACBABF5-96D4-436A-BC9C-BBD840AC790A}" dt="2020-12-07T19:06:37.862" v="5416" actId="478"/>
          <ac:spMkLst>
            <pc:docMk/>
            <pc:sldMk cId="3513100024" sldId="911"/>
            <ac:spMk id="11" creationId="{00000000-0000-0000-0000-000000000000}"/>
          </ac:spMkLst>
        </pc:spChg>
        <pc:spChg chg="del">
          <ac:chgData name="김 주호" userId="e1f5f2c4c6aae564" providerId="LiveId" clId="{1ACBABF5-96D4-436A-BC9C-BBD840AC790A}" dt="2020-12-07T19:06:37.123" v="5415" actId="478"/>
          <ac:spMkLst>
            <pc:docMk/>
            <pc:sldMk cId="3513100024" sldId="911"/>
            <ac:spMk id="12" creationId="{00000000-0000-0000-0000-000000000000}"/>
          </ac:spMkLst>
        </pc:spChg>
        <pc:spChg chg="mod">
          <ac:chgData name="김 주호" userId="e1f5f2c4c6aae564" providerId="LiveId" clId="{1ACBABF5-96D4-436A-BC9C-BBD840AC790A}" dt="2020-12-07T20:02:05.564" v="8828" actId="404"/>
          <ac:spMkLst>
            <pc:docMk/>
            <pc:sldMk cId="3513100024" sldId="911"/>
            <ac:spMk id="14" creationId="{00000000-0000-0000-0000-000000000000}"/>
          </ac:spMkLst>
        </pc:spChg>
        <pc:spChg chg="add del mod">
          <ac:chgData name="김 주호" userId="e1f5f2c4c6aae564" providerId="LiveId" clId="{1ACBABF5-96D4-436A-BC9C-BBD840AC790A}" dt="2020-12-07T19:22:49.636" v="6665" actId="478"/>
          <ac:spMkLst>
            <pc:docMk/>
            <pc:sldMk cId="3513100024" sldId="911"/>
            <ac:spMk id="16" creationId="{2365DB67-365C-4EF9-A355-08A6DD5E3B0F}"/>
          </ac:spMkLst>
        </pc:spChg>
        <pc:spChg chg="del mod">
          <ac:chgData name="김 주호" userId="e1f5f2c4c6aae564" providerId="LiveId" clId="{1ACBABF5-96D4-436A-BC9C-BBD840AC790A}" dt="2020-12-07T19:26:18.047" v="6742"/>
          <ac:spMkLst>
            <pc:docMk/>
            <pc:sldMk cId="3513100024" sldId="911"/>
            <ac:spMk id="17" creationId="{B9685D7F-81F1-4747-9350-A68218F72D70}"/>
          </ac:spMkLst>
        </pc:spChg>
        <pc:spChg chg="del">
          <ac:chgData name="김 주호" userId="e1f5f2c4c6aae564" providerId="LiveId" clId="{1ACBABF5-96D4-436A-BC9C-BBD840AC790A}" dt="2020-12-07T19:10:05.397" v="5649" actId="478"/>
          <ac:spMkLst>
            <pc:docMk/>
            <pc:sldMk cId="3513100024" sldId="911"/>
            <ac:spMk id="18" creationId="{A786287E-7FF4-4945-8927-C1382C4E63EE}"/>
          </ac:spMkLst>
        </pc:spChg>
        <pc:spChg chg="add del mod">
          <ac:chgData name="김 주호" userId="e1f5f2c4c6aae564" providerId="LiveId" clId="{1ACBABF5-96D4-436A-BC9C-BBD840AC790A}" dt="2020-12-07T19:26:06.693" v="6735" actId="478"/>
          <ac:spMkLst>
            <pc:docMk/>
            <pc:sldMk cId="3513100024" sldId="911"/>
            <ac:spMk id="19" creationId="{BD8A51B2-8E90-4370-9535-862424E278AD}"/>
          </ac:spMkLst>
        </pc:spChg>
        <pc:spChg chg="add mod">
          <ac:chgData name="김 주호" userId="e1f5f2c4c6aae564" providerId="LiveId" clId="{1ACBABF5-96D4-436A-BC9C-BBD840AC790A}" dt="2020-12-08T06:01:34.720" v="9524" actId="20577"/>
          <ac:spMkLst>
            <pc:docMk/>
            <pc:sldMk cId="3513100024" sldId="911"/>
            <ac:spMk id="20" creationId="{D66E1362-F0BD-42BB-ABC4-957CFDA70BBD}"/>
          </ac:spMkLst>
        </pc:spChg>
        <pc:picChg chg="add del mod">
          <ac:chgData name="김 주호" userId="e1f5f2c4c6aae564" providerId="LiveId" clId="{1ACBABF5-96D4-436A-BC9C-BBD840AC790A}" dt="2020-12-07T19:26:06.693" v="6735" actId="478"/>
          <ac:picMkLst>
            <pc:docMk/>
            <pc:sldMk cId="3513100024" sldId="911"/>
            <ac:picMk id="2" creationId="{211EBD30-1977-425D-9DE6-D4FDABBD0770}"/>
          </ac:picMkLst>
        </pc:picChg>
        <pc:picChg chg="del">
          <ac:chgData name="김 주호" userId="e1f5f2c4c6aae564" providerId="LiveId" clId="{1ACBABF5-96D4-436A-BC9C-BBD840AC790A}" dt="2020-12-07T19:06:35.312" v="5413" actId="478"/>
          <ac:picMkLst>
            <pc:docMk/>
            <pc:sldMk cId="3513100024" sldId="911"/>
            <ac:picMk id="9" creationId="{00000000-0000-0000-0000-000000000000}"/>
          </ac:picMkLst>
        </pc:picChg>
        <pc:picChg chg="add del mod">
          <ac:chgData name="김 주호" userId="e1f5f2c4c6aae564" providerId="LiveId" clId="{1ACBABF5-96D4-436A-BC9C-BBD840AC790A}" dt="2020-12-07T19:06:34.070" v="5412"/>
          <ac:picMkLst>
            <pc:docMk/>
            <pc:sldMk cId="3513100024" sldId="911"/>
            <ac:picMk id="13" creationId="{EC388B55-F3B1-4134-A731-A134C0C09BD1}"/>
          </ac:picMkLst>
        </pc:picChg>
        <pc:picChg chg="add del mod">
          <ac:chgData name="김 주호" userId="e1f5f2c4c6aae564" providerId="LiveId" clId="{1ACBABF5-96D4-436A-BC9C-BBD840AC790A}" dt="2020-12-07T19:07:45.867" v="5491" actId="478"/>
          <ac:picMkLst>
            <pc:docMk/>
            <pc:sldMk cId="3513100024" sldId="911"/>
            <ac:picMk id="15" creationId="{6658F5FE-64FE-44CD-B7B5-D5910F2EDEC6}"/>
          </ac:picMkLst>
        </pc:picChg>
      </pc:sldChg>
      <pc:sldChg chg="addSp delSp modSp add mod">
        <pc:chgData name="김 주호" userId="e1f5f2c4c6aae564" providerId="LiveId" clId="{1ACBABF5-96D4-436A-BC9C-BBD840AC790A}" dt="2020-12-07T20:02:41.034" v="8840"/>
        <pc:sldMkLst>
          <pc:docMk/>
          <pc:sldMk cId="4005227125" sldId="912"/>
        </pc:sldMkLst>
        <pc:spChg chg="add del mod">
          <ac:chgData name="김 주호" userId="e1f5f2c4c6aae564" providerId="LiveId" clId="{1ACBABF5-96D4-436A-BC9C-BBD840AC790A}" dt="2020-12-07T20:02:17.299" v="8832" actId="478"/>
          <ac:spMkLst>
            <pc:docMk/>
            <pc:sldMk cId="4005227125" sldId="912"/>
            <ac:spMk id="8" creationId="{E05ADF4F-2E54-4067-BD8C-4074AE644F72}"/>
          </ac:spMkLst>
        </pc:spChg>
        <pc:spChg chg="add del">
          <ac:chgData name="김 주호" userId="e1f5f2c4c6aae564" providerId="LiveId" clId="{1ACBABF5-96D4-436A-BC9C-BBD840AC790A}" dt="2020-12-07T20:02:15.095" v="8831" actId="22"/>
          <ac:spMkLst>
            <pc:docMk/>
            <pc:sldMk cId="4005227125" sldId="912"/>
            <ac:spMk id="13" creationId="{0B049192-EA19-41D3-B010-41F78C16AB01}"/>
          </ac:spMkLst>
        </pc:spChg>
        <pc:spChg chg="del">
          <ac:chgData name="김 주호" userId="e1f5f2c4c6aae564" providerId="LiveId" clId="{1ACBABF5-96D4-436A-BC9C-BBD840AC790A}" dt="2020-12-07T20:02:14.091" v="8829" actId="478"/>
          <ac:spMkLst>
            <pc:docMk/>
            <pc:sldMk cId="4005227125" sldId="912"/>
            <ac:spMk id="14" creationId="{00000000-0000-0000-0000-000000000000}"/>
          </ac:spMkLst>
        </pc:spChg>
        <pc:spChg chg="add del">
          <ac:chgData name="김 주호" userId="e1f5f2c4c6aae564" providerId="LiveId" clId="{1ACBABF5-96D4-436A-BC9C-BBD840AC790A}" dt="2020-12-07T20:02:18.712" v="8834" actId="22"/>
          <ac:spMkLst>
            <pc:docMk/>
            <pc:sldMk cId="4005227125" sldId="912"/>
            <ac:spMk id="15" creationId="{965292C8-AE89-4689-BA41-D311E655B1FE}"/>
          </ac:spMkLst>
        </pc:spChg>
        <pc:spChg chg="add mod">
          <ac:chgData name="김 주호" userId="e1f5f2c4c6aae564" providerId="LiveId" clId="{1ACBABF5-96D4-436A-BC9C-BBD840AC790A}" dt="2020-12-07T20:02:41.034" v="8840"/>
          <ac:spMkLst>
            <pc:docMk/>
            <pc:sldMk cId="4005227125" sldId="912"/>
            <ac:spMk id="16" creationId="{1849D8FA-C20D-4417-8E5E-095819B98240}"/>
          </ac:spMkLst>
        </pc:spChg>
        <pc:spChg chg="mod">
          <ac:chgData name="김 주호" userId="e1f5f2c4c6aae564" providerId="LiveId" clId="{1ACBABF5-96D4-436A-BC9C-BBD840AC790A}" dt="2020-12-07T19:57:19.562" v="8719" actId="20577"/>
          <ac:spMkLst>
            <pc:docMk/>
            <pc:sldMk cId="4005227125" sldId="912"/>
            <ac:spMk id="17" creationId="{B9685D7F-81F1-4747-9350-A68218F72D70}"/>
          </ac:spMkLst>
        </pc:spChg>
        <pc:spChg chg="mod">
          <ac:chgData name="김 주호" userId="e1f5f2c4c6aae564" providerId="LiveId" clId="{1ACBABF5-96D4-436A-BC9C-BBD840AC790A}" dt="2020-12-07T19:58:45.185" v="8736" actId="20577"/>
          <ac:spMkLst>
            <pc:docMk/>
            <pc:sldMk cId="4005227125" sldId="912"/>
            <ac:spMk id="19" creationId="{BD8A51B2-8E90-4370-9535-862424E278AD}"/>
          </ac:spMkLst>
        </pc:spChg>
      </pc:sldChg>
      <pc:sldChg chg="modSp add mod ord">
        <pc:chgData name="김 주호" userId="e1f5f2c4c6aae564" providerId="LiveId" clId="{1ACBABF5-96D4-436A-BC9C-BBD840AC790A}" dt="2020-12-07T20:18:33.018" v="9379"/>
        <pc:sldMkLst>
          <pc:docMk/>
          <pc:sldMk cId="146358093" sldId="913"/>
        </pc:sldMkLst>
        <pc:spChg chg="mod">
          <ac:chgData name="김 주호" userId="e1f5f2c4c6aae564" providerId="LiveId" clId="{1ACBABF5-96D4-436A-BC9C-BBD840AC790A}" dt="2020-12-07T20:01:25.454" v="8822" actId="20577"/>
          <ac:spMkLst>
            <pc:docMk/>
            <pc:sldMk cId="146358093" sldId="913"/>
            <ac:spMk id="4" creationId="{ED8E3625-C0E7-4E5A-8432-E6E8372A1490}"/>
          </ac:spMkLst>
        </pc:spChg>
      </pc:sldChg>
      <pc:sldChg chg="addSp delSp modSp add mod modAnim">
        <pc:chgData name="김 주호" userId="e1f5f2c4c6aae564" providerId="LiveId" clId="{1ACBABF5-96D4-436A-BC9C-BBD840AC790A}" dt="2020-12-08T06:32:38.562" v="9750" actId="20577"/>
        <pc:sldMkLst>
          <pc:docMk/>
          <pc:sldMk cId="3289677992" sldId="914"/>
        </pc:sldMkLst>
        <pc:spChg chg="add del mod">
          <ac:chgData name="김 주호" userId="e1f5f2c4c6aae564" providerId="LiveId" clId="{1ACBABF5-96D4-436A-BC9C-BBD840AC790A}" dt="2020-12-08T06:23:48.500" v="9526" actId="478"/>
          <ac:spMkLst>
            <pc:docMk/>
            <pc:sldMk cId="3289677992" sldId="914"/>
            <ac:spMk id="3" creationId="{21161B28-D11D-42E6-8533-290C346D1D55}"/>
          </ac:spMkLst>
        </pc:spChg>
        <pc:spChg chg="add mod">
          <ac:chgData name="김 주호" userId="e1f5f2c4c6aae564" providerId="LiveId" clId="{1ACBABF5-96D4-436A-BC9C-BBD840AC790A}" dt="2020-12-08T06:30:15.204" v="9730" actId="113"/>
          <ac:spMkLst>
            <pc:docMk/>
            <pc:sldMk cId="3289677992" sldId="914"/>
            <ac:spMk id="4" creationId="{E16EF363-F537-469B-95B6-DC574E14ECAB}"/>
          </ac:spMkLst>
        </pc:spChg>
        <pc:spChg chg="add del mod">
          <ac:chgData name="김 주호" userId="e1f5f2c4c6aae564" providerId="LiveId" clId="{1ACBABF5-96D4-436A-BC9C-BBD840AC790A}" dt="2020-12-07T20:18:51.685" v="9381" actId="478"/>
          <ac:spMkLst>
            <pc:docMk/>
            <pc:sldMk cId="3289677992" sldId="914"/>
            <ac:spMk id="6" creationId="{A637FAA3-3DB8-4CE4-A0BD-B679B6F4F03E}"/>
          </ac:spMkLst>
        </pc:spChg>
        <pc:spChg chg="mod">
          <ac:chgData name="김 주호" userId="e1f5f2c4c6aae564" providerId="LiveId" clId="{1ACBABF5-96D4-436A-BC9C-BBD840AC790A}" dt="2020-12-07T20:18:59.637" v="9398" actId="20577"/>
          <ac:spMkLst>
            <pc:docMk/>
            <pc:sldMk cId="3289677992" sldId="914"/>
            <ac:spMk id="14" creationId="{00000000-0000-0000-0000-000000000000}"/>
          </ac:spMkLst>
        </pc:spChg>
        <pc:spChg chg="mod">
          <ac:chgData name="김 주호" userId="e1f5f2c4c6aae564" providerId="LiveId" clId="{1ACBABF5-96D4-436A-BC9C-BBD840AC790A}" dt="2020-12-08T06:32:38.562" v="9750" actId="20577"/>
          <ac:spMkLst>
            <pc:docMk/>
            <pc:sldMk cId="3289677992" sldId="914"/>
            <ac:spMk id="20" creationId="{D66E1362-F0BD-42BB-ABC4-957CFDA70BBD}"/>
          </ac:spMkLst>
        </pc:spChg>
        <pc:picChg chg="add mod modCrop">
          <ac:chgData name="김 주호" userId="e1f5f2c4c6aae564" providerId="LiveId" clId="{1ACBABF5-96D4-436A-BC9C-BBD840AC790A}" dt="2020-12-08T06:28:36.443" v="9601" actId="14100"/>
          <ac:picMkLst>
            <pc:docMk/>
            <pc:sldMk cId="3289677992" sldId="914"/>
            <ac:picMk id="2" creationId="{9F6C0954-F5A1-4CE1-B14D-C7392F510119}"/>
          </ac:picMkLst>
        </pc:picChg>
        <pc:picChg chg="add mod">
          <ac:chgData name="김 주호" userId="e1f5f2c4c6aae564" providerId="LiveId" clId="{1ACBABF5-96D4-436A-BC9C-BBD840AC790A}" dt="2020-12-08T06:28:45.876" v="9604" actId="1440"/>
          <ac:picMkLst>
            <pc:docMk/>
            <pc:sldMk cId="3289677992" sldId="914"/>
            <ac:picMk id="6" creationId="{CD05700E-9F3F-4FBE-8B98-1FA9BD57F2E7}"/>
          </ac:picMkLst>
        </pc:picChg>
      </pc:sldChg>
      <pc:sldChg chg="modSp add mod">
        <pc:chgData name="김 주호" userId="e1f5f2c4c6aae564" providerId="LiveId" clId="{1ACBABF5-96D4-436A-BC9C-BBD840AC790A}" dt="2020-12-08T06:56:33.910" v="10259" actId="20577"/>
        <pc:sldMkLst>
          <pc:docMk/>
          <pc:sldMk cId="4131946541" sldId="915"/>
        </pc:sldMkLst>
        <pc:spChg chg="mod">
          <ac:chgData name="김 주호" userId="e1f5f2c4c6aae564" providerId="LiveId" clId="{1ACBABF5-96D4-436A-BC9C-BBD840AC790A}" dt="2020-12-08T06:56:33.910" v="10259" actId="20577"/>
          <ac:spMkLst>
            <pc:docMk/>
            <pc:sldMk cId="4131946541" sldId="915"/>
            <ac:spMk id="6" creationId="{A637FAA3-3DB8-4CE4-A0BD-B679B6F4F03E}"/>
          </ac:spMkLst>
        </pc:spChg>
        <pc:spChg chg="mod">
          <ac:chgData name="김 주호" userId="e1f5f2c4c6aae564" providerId="LiveId" clId="{1ACBABF5-96D4-436A-BC9C-BBD840AC790A}" dt="2020-12-07T20:19:06.557" v="9399"/>
          <ac:spMkLst>
            <pc:docMk/>
            <pc:sldMk cId="4131946541" sldId="915"/>
            <ac:spMk id="14" creationId="{00000000-0000-0000-0000-000000000000}"/>
          </ac:spMkLst>
        </pc:spChg>
      </pc:sldChg>
      <pc:sldChg chg="addSp delSp modSp add mod">
        <pc:chgData name="김 주호" userId="e1f5f2c4c6aae564" providerId="LiveId" clId="{1ACBABF5-96D4-436A-BC9C-BBD840AC790A}" dt="2020-12-11T05:08:20.338" v="12323" actId="20577"/>
        <pc:sldMkLst>
          <pc:docMk/>
          <pc:sldMk cId="2489973608" sldId="916"/>
        </pc:sldMkLst>
        <pc:spChg chg="add del mod">
          <ac:chgData name="김 주호" userId="e1f5f2c4c6aae564" providerId="LiveId" clId="{1ACBABF5-96D4-436A-BC9C-BBD840AC790A}" dt="2020-12-08T06:51:26.780" v="10066"/>
          <ac:spMkLst>
            <pc:docMk/>
            <pc:sldMk cId="2489973608" sldId="916"/>
            <ac:spMk id="2" creationId="{4654F922-F91F-476D-AC83-37D8371B9338}"/>
          </ac:spMkLst>
        </pc:spChg>
        <pc:spChg chg="add del mod">
          <ac:chgData name="김 주호" userId="e1f5f2c4c6aae564" providerId="LiveId" clId="{1ACBABF5-96D4-436A-BC9C-BBD840AC790A}" dt="2020-12-11T05:08:04.649" v="12311" actId="478"/>
          <ac:spMkLst>
            <pc:docMk/>
            <pc:sldMk cId="2489973608" sldId="916"/>
            <ac:spMk id="3" creationId="{1A1ADEAD-7E4D-42BD-B361-B36D688003D0}"/>
          </ac:spMkLst>
        </pc:spChg>
        <pc:spChg chg="add del mod">
          <ac:chgData name="김 주호" userId="e1f5f2c4c6aae564" providerId="LiveId" clId="{1ACBABF5-96D4-436A-BC9C-BBD840AC790A}" dt="2020-12-08T07:19:54.555" v="11416"/>
          <ac:spMkLst>
            <pc:docMk/>
            <pc:sldMk cId="2489973608" sldId="916"/>
            <ac:spMk id="6" creationId="{653CB8D6-C993-4752-8E35-B754974A7211}"/>
          </ac:spMkLst>
        </pc:spChg>
        <pc:spChg chg="add mod">
          <ac:chgData name="김 주호" userId="e1f5f2c4c6aae564" providerId="LiveId" clId="{1ACBABF5-96D4-436A-BC9C-BBD840AC790A}" dt="2020-12-11T05:08:18.455" v="12321" actId="15"/>
          <ac:spMkLst>
            <pc:docMk/>
            <pc:sldMk cId="2489973608" sldId="916"/>
            <ac:spMk id="7" creationId="{60E9BB33-B56B-489E-A1FA-9BF4521B4D1C}"/>
          </ac:spMkLst>
        </pc:spChg>
        <pc:spChg chg="add mod">
          <ac:chgData name="김 주호" userId="e1f5f2c4c6aae564" providerId="LiveId" clId="{1ACBABF5-96D4-436A-BC9C-BBD840AC790A}" dt="2020-12-11T05:08:20.338" v="12323" actId="20577"/>
          <ac:spMkLst>
            <pc:docMk/>
            <pc:sldMk cId="2489973608" sldId="916"/>
            <ac:spMk id="8" creationId="{47B27DE2-F43C-405E-9312-E213377CBF4D}"/>
          </ac:spMkLst>
        </pc:spChg>
        <pc:spChg chg="add del mod">
          <ac:chgData name="김 주호" userId="e1f5f2c4c6aae564" providerId="LiveId" clId="{1ACBABF5-96D4-436A-BC9C-BBD840AC790A}" dt="2020-12-11T05:08:04.652" v="12313"/>
          <ac:spMkLst>
            <pc:docMk/>
            <pc:sldMk cId="2489973608" sldId="916"/>
            <ac:spMk id="9" creationId="{E42632C9-82D7-4E2C-94C5-55C4B819FD10}"/>
          </ac:spMkLst>
        </pc:spChg>
        <pc:spChg chg="add del mod">
          <ac:chgData name="김 주호" userId="e1f5f2c4c6aae564" providerId="LiveId" clId="{1ACBABF5-96D4-436A-BC9C-BBD840AC790A}" dt="2020-12-08T07:23:35.713" v="11848" actId="478"/>
          <ac:spMkLst>
            <pc:docMk/>
            <pc:sldMk cId="2489973608" sldId="916"/>
            <ac:spMk id="10" creationId="{2A8DB121-44A0-456C-81DF-7E92A71F11B3}"/>
          </ac:spMkLst>
        </pc:spChg>
        <pc:spChg chg="add del mod">
          <ac:chgData name="김 주호" userId="e1f5f2c4c6aae564" providerId="LiveId" clId="{1ACBABF5-96D4-436A-BC9C-BBD840AC790A}" dt="2020-12-11T05:08:06.270" v="12314" actId="478"/>
          <ac:spMkLst>
            <pc:docMk/>
            <pc:sldMk cId="2489973608" sldId="916"/>
            <ac:spMk id="11" creationId="{F8F07307-7C29-4963-BB6A-7B187830C869}"/>
          </ac:spMkLst>
        </pc:spChg>
        <pc:spChg chg="add mod">
          <ac:chgData name="김 주호" userId="e1f5f2c4c6aae564" providerId="LiveId" clId="{1ACBABF5-96D4-436A-BC9C-BBD840AC790A}" dt="2020-12-11T05:08:10.649" v="12315" actId="1076"/>
          <ac:spMkLst>
            <pc:docMk/>
            <pc:sldMk cId="2489973608" sldId="916"/>
            <ac:spMk id="15" creationId="{33495F73-3F02-4F8F-A190-50697F6CB5D5}"/>
          </ac:spMkLst>
        </pc:spChg>
        <pc:spChg chg="add mod">
          <ac:chgData name="김 주호" userId="e1f5f2c4c6aae564" providerId="LiveId" clId="{1ACBABF5-96D4-436A-BC9C-BBD840AC790A}" dt="2020-12-11T05:08:10.649" v="12315" actId="1076"/>
          <ac:spMkLst>
            <pc:docMk/>
            <pc:sldMk cId="2489973608" sldId="916"/>
            <ac:spMk id="16" creationId="{5A688542-9B7C-4646-A19E-B2F8C54F3CD1}"/>
          </ac:spMkLst>
        </pc:spChg>
        <pc:spChg chg="add mod">
          <ac:chgData name="김 주호" userId="e1f5f2c4c6aae564" providerId="LiveId" clId="{1ACBABF5-96D4-436A-BC9C-BBD840AC790A}" dt="2020-12-11T05:08:10.649" v="12315" actId="1076"/>
          <ac:spMkLst>
            <pc:docMk/>
            <pc:sldMk cId="2489973608" sldId="916"/>
            <ac:spMk id="17" creationId="{F7E71CB2-7712-4BC6-A1E8-133AE28ECE62}"/>
          </ac:spMkLst>
        </pc:spChg>
        <pc:spChg chg="add mod">
          <ac:chgData name="김 주호" userId="e1f5f2c4c6aae564" providerId="LiveId" clId="{1ACBABF5-96D4-436A-BC9C-BBD840AC790A}" dt="2020-12-11T05:08:10.649" v="12315" actId="1076"/>
          <ac:spMkLst>
            <pc:docMk/>
            <pc:sldMk cId="2489973608" sldId="916"/>
            <ac:spMk id="18" creationId="{B5F64F71-E1DC-4760-8614-227A34652E17}"/>
          </ac:spMkLst>
        </pc:spChg>
        <pc:spChg chg="mod">
          <ac:chgData name="김 주호" userId="e1f5f2c4c6aae564" providerId="LiveId" clId="{1ACBABF5-96D4-436A-BC9C-BBD840AC790A}" dt="2020-12-07T20:20:03.010" v="9496"/>
          <ac:spMkLst>
            <pc:docMk/>
            <pc:sldMk cId="2489973608" sldId="916"/>
            <ac:spMk id="20" creationId="{D66E1362-F0BD-42BB-ABC4-957CFDA70BBD}"/>
          </ac:spMkLst>
        </pc:spChg>
      </pc:sldChg>
      <pc:sldChg chg="modSp add mod">
        <pc:chgData name="김 주호" userId="e1f5f2c4c6aae564" providerId="LiveId" clId="{1ACBABF5-96D4-436A-BC9C-BBD840AC790A}" dt="2020-12-08T07:48:34.215" v="12308" actId="20577"/>
        <pc:sldMkLst>
          <pc:docMk/>
          <pc:sldMk cId="1544031847" sldId="917"/>
        </pc:sldMkLst>
        <pc:spChg chg="mod">
          <ac:chgData name="김 주호" userId="e1f5f2c4c6aae564" providerId="LiveId" clId="{1ACBABF5-96D4-436A-BC9C-BBD840AC790A}" dt="2020-12-08T07:48:34.215" v="12308" actId="20577"/>
          <ac:spMkLst>
            <pc:docMk/>
            <pc:sldMk cId="1544031847" sldId="917"/>
            <ac:spMk id="20" creationId="{D66E1362-F0BD-42BB-ABC4-957CFDA70BB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97337" y="0"/>
            <a:ext cx="2982869" cy="500702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2FFA2D0E-C9E9-4F42-88CF-8661D84DDC3B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97337" y="9500537"/>
            <a:ext cx="2982869" cy="500701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D31D198E-8E2B-4CCA-8128-91FC0906A5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48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7555" y="4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/>
          <a:lstStyle>
            <a:lvl1pPr algn="r">
              <a:defRPr sz="1200"/>
            </a:lvl1pPr>
          </a:lstStyle>
          <a:p>
            <a:fld id="{FE1F59EF-3084-4EFC-8581-C361818DC07F}" type="datetimeFigureOut">
              <a:rPr lang="ko-KR" altLang="en-US" smtClean="0"/>
              <a:pPr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0888"/>
            <a:ext cx="5418137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48" tIns="45973" rIns="91948" bIns="4597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182" y="4751753"/>
            <a:ext cx="5505450" cy="4500476"/>
          </a:xfrm>
          <a:prstGeom prst="rect">
            <a:avLst/>
          </a:prstGeom>
        </p:spPr>
        <p:txBody>
          <a:bodyPr vert="horz" lIns="91948" tIns="45973" rIns="91948" bIns="4597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7555" y="9500298"/>
            <a:ext cx="2982656" cy="500942"/>
          </a:xfrm>
          <a:prstGeom prst="rect">
            <a:avLst/>
          </a:prstGeom>
        </p:spPr>
        <p:txBody>
          <a:bodyPr vert="horz" lIns="91948" tIns="45973" rIns="91948" bIns="45973" rtlCol="0" anchor="b"/>
          <a:lstStyle>
            <a:lvl1pPr algn="r">
              <a:defRPr sz="1200"/>
            </a:lvl1pPr>
          </a:lstStyle>
          <a:p>
            <a:fld id="{54D38A93-8000-433B-9C16-182774B2F7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62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0" y="6284116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6"/>
          <p:cNvSpPr/>
          <p:nvPr/>
        </p:nvSpPr>
        <p:spPr>
          <a:xfrm>
            <a:off x="0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468" spc="-17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3791" y="4951562"/>
            <a:ext cx="8172450" cy="647058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823" cap="all" spc="69" baseline="0">
                <a:solidFill>
                  <a:schemeClr val="tx2"/>
                </a:solidFill>
                <a:latin typeface="+mj-lt"/>
              </a:defRPr>
            </a:lvl1pPr>
            <a:lvl2pPr marL="156716" indent="0" algn="ctr">
              <a:buNone/>
              <a:defRPr sz="823"/>
            </a:lvl2pPr>
            <a:lvl3pPr marL="313432" indent="0" algn="ctr">
              <a:buNone/>
              <a:defRPr sz="823"/>
            </a:lvl3pPr>
            <a:lvl4pPr marL="470148" indent="0" algn="ctr">
              <a:buNone/>
              <a:defRPr sz="686"/>
            </a:lvl4pPr>
            <a:lvl5pPr marL="626864" indent="0" algn="ctr">
              <a:buNone/>
              <a:defRPr sz="686"/>
            </a:lvl5pPr>
            <a:lvl6pPr marL="783580" indent="0" algn="ctr">
              <a:buNone/>
              <a:defRPr sz="686"/>
            </a:lvl6pPr>
            <a:lvl7pPr marL="940297" indent="0" algn="ctr">
              <a:buNone/>
              <a:defRPr sz="686"/>
            </a:lvl7pPr>
            <a:lvl8pPr marL="1097012" indent="0" algn="ctr">
              <a:buNone/>
              <a:defRPr sz="686"/>
            </a:lvl8pPr>
            <a:lvl9pPr marL="1253728" indent="0" algn="ctr">
              <a:buNone/>
              <a:defRPr sz="686"/>
            </a:lvl9pPr>
          </a:lstStyle>
          <a:p>
            <a:r>
              <a:rPr lang="ko-KR" altLang="en-US" dirty="0"/>
              <a:t>마스터 부제목 스타일 </a:t>
            </a:r>
            <a:r>
              <a:rPr lang="en-US" altLang="ko-KR" dirty="0"/>
              <a:t>a</a:t>
            </a:r>
            <a:r>
              <a:rPr lang="ko-KR" altLang="en-US" dirty="0"/>
              <a:t>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1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>
              <a:defRPr sz="1463" b="1">
                <a:latin typeface="Arial Black" panose="020B0A040201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63"/>
            </a:lvl1pPr>
            <a:lvl2pPr>
              <a:defRPr sz="1341"/>
            </a:lvl2pPr>
            <a:lvl3pPr marL="390823" indent="-174129">
              <a:buFont typeface="Arial Unicode MS" panose="020B0604020202020204" pitchFamily="50" charset="-127"/>
              <a:buChar char="-"/>
              <a:defRPr sz="1219"/>
            </a:lvl3pPr>
            <a:lvl4pPr marL="549473" indent="-173162">
              <a:buFont typeface="Arial" panose="020B0604020202020204" pitchFamily="34" charset="0"/>
              <a:buChar char="•"/>
              <a:defRPr sz="1219"/>
            </a:lvl4pPr>
            <a:lvl5pPr>
              <a:defRPr sz="914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pic>
        <p:nvPicPr>
          <p:cNvPr id="7" name="Picture 8" descr="한동대학교 log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04" y="6434418"/>
            <a:ext cx="1122397" cy="42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287" y="776384"/>
            <a:ext cx="4679183" cy="50927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337" y="776377"/>
            <a:ext cx="4862472" cy="50927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8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1929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401133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1289" y="0"/>
            <a:ext cx="9906000" cy="5738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" y="6354601"/>
            <a:ext cx="990600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12" y="224572"/>
            <a:ext cx="9727038" cy="356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12" y="640410"/>
            <a:ext cx="9727038" cy="57066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5" y="6459792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9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7" y="6459792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9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6" y="6459792"/>
            <a:ext cx="10660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rgbClr val="FFFFFF"/>
                </a:solidFill>
              </a:defRPr>
            </a:lvl1pPr>
          </a:lstStyle>
          <a:p>
            <a:pPr marL="20638">
              <a:lnSpc>
                <a:spcPts val="1389"/>
              </a:lnSpc>
            </a:pPr>
            <a:fld id="{81D60167-4931-47E6-BA6A-407CBD079E47}" type="slidenum">
              <a:rPr lang="en-US" altLang="ko-KR" spc="-4" smtClean="0"/>
              <a:pPr marL="20638">
                <a:lnSpc>
                  <a:spcPts val="1389"/>
                </a:lnSpc>
              </a:pPr>
              <a:t>‹#›</a:t>
            </a:fld>
            <a:endParaRPr lang="en-US" altLang="ko-KR" spc="-4" dirty="0"/>
          </a:p>
        </p:txBody>
      </p:sp>
    </p:spTree>
    <p:extLst>
      <p:ext uri="{BB962C8B-B14F-4D97-AF65-F5344CB8AC3E}">
        <p14:creationId xmlns:p14="http://schemas.microsoft.com/office/powerpoint/2010/main" val="338536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313432" rtl="0" eaLnBrk="1" latinLnBrk="1" hangingPunct="1">
        <a:lnSpc>
          <a:spcPct val="85000"/>
        </a:lnSpc>
        <a:spcBef>
          <a:spcPct val="0"/>
        </a:spcBef>
        <a:buNone/>
        <a:defRPr lang="en-US" altLang="en-US" sz="1463" b="1" kern="1200" spc="-17" baseline="0" dirty="0">
          <a:solidFill>
            <a:schemeClr val="bg1">
              <a:lumMod val="95000"/>
            </a:schemeClr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1343" indent="-31343" algn="l" defTabSz="313432" rtl="0" eaLnBrk="1" latinLnBrk="1" hangingPunct="1">
        <a:lnSpc>
          <a:spcPct val="100000"/>
        </a:lnSpc>
        <a:spcBef>
          <a:spcPts val="411"/>
        </a:spcBef>
        <a:spcAft>
          <a:spcPts val="6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63" kern="1200">
          <a:solidFill>
            <a:schemeClr val="tx1"/>
          </a:solidFill>
          <a:latin typeface="+mn-ea"/>
          <a:ea typeface="+mn-ea"/>
          <a:cs typeface="+mn-cs"/>
        </a:defRPr>
      </a:lvl1pPr>
      <a:lvl2pPr marL="131641" indent="-62687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Tx/>
        <a:buFont typeface="Wingdings" panose="05000000000000000000" pitchFamily="2" charset="2"/>
        <a:buChar char="l"/>
        <a:defRPr sz="1463" kern="1200">
          <a:solidFill>
            <a:schemeClr val="tx1"/>
          </a:solidFill>
          <a:latin typeface="+mn-ea"/>
          <a:ea typeface="+mn-ea"/>
          <a:cs typeface="+mn-cs"/>
        </a:defRPr>
      </a:lvl2pPr>
      <a:lvl3pPr marL="390823" indent="-174129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 Unicode MS" panose="020B0604020202020204" pitchFamily="50" charset="-127"/>
        <a:buChar char="-"/>
        <a:defRPr sz="1219" kern="1200">
          <a:solidFill>
            <a:schemeClr val="tx1"/>
          </a:solidFill>
          <a:latin typeface="+mn-ea"/>
          <a:ea typeface="+mn-ea"/>
          <a:cs typeface="+mn-cs"/>
        </a:defRPr>
      </a:lvl3pPr>
      <a:lvl4pPr marL="549473" indent="-232172" algn="l" defTabSz="313432" rtl="0" eaLnBrk="1" latinLnBrk="1" hangingPunct="1">
        <a:lnSpc>
          <a:spcPct val="100000"/>
        </a:lnSpc>
        <a:spcBef>
          <a:spcPts val="69"/>
        </a:spcBef>
        <a:spcAft>
          <a:spcPts val="137"/>
        </a:spcAft>
        <a:buClr>
          <a:schemeClr val="tx1"/>
        </a:buClr>
        <a:buFont typeface="Arial" panose="020B0604020202020204" pitchFamily="34" charset="0"/>
        <a:buChar char="•"/>
        <a:defRPr sz="1219" kern="1200">
          <a:solidFill>
            <a:schemeClr val="tx1"/>
          </a:solidFill>
          <a:latin typeface="+mn-ea"/>
          <a:ea typeface="+mn-ea"/>
          <a:cs typeface="+mn-cs"/>
        </a:defRPr>
      </a:lvl4pPr>
      <a:lvl5pPr marL="319701" indent="-62687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61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05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606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161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715" indent="-78358" algn="l" defTabSz="313432" rtl="0" eaLnBrk="1" latinLnBrk="1" hangingPunct="1">
        <a:lnSpc>
          <a:spcPct val="90000"/>
        </a:lnSpc>
        <a:spcBef>
          <a:spcPts val="69"/>
        </a:spcBef>
        <a:spcAft>
          <a:spcPts val="137"/>
        </a:spcAft>
        <a:buClr>
          <a:schemeClr val="accent1"/>
        </a:buClr>
        <a:buFont typeface="Calibri" pitchFamily="34" charset="0"/>
        <a:buChar char="◦"/>
        <a:defRPr sz="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1pPr>
      <a:lvl2pPr marL="156716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2pPr>
      <a:lvl3pPr marL="31343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3pPr>
      <a:lvl4pPr marL="47014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4pPr>
      <a:lvl5pPr marL="626864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5pPr>
      <a:lvl6pPr marL="783580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7pPr>
      <a:lvl8pPr marL="1097012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8pPr>
      <a:lvl9pPr marL="1253728" algn="l" defTabSz="313432" rtl="0" eaLnBrk="1" latinLnBrk="1" hangingPunct="1">
        <a:defRPr sz="6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412776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Recognition</a:t>
            </a:r>
            <a:b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Report</a:t>
            </a:r>
            <a:b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5076" y="4653136"/>
            <a:ext cx="1845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2020. 12. 08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한선도</a:t>
            </a:r>
            <a:r>
              <a:rPr lang="en-US" altLang="ko-KR" sz="2000" dirty="0"/>
              <a:t>, </a:t>
            </a:r>
            <a:r>
              <a:rPr lang="ko-KR" altLang="en-US" sz="2000" dirty="0"/>
              <a:t>김주호</a:t>
            </a:r>
          </a:p>
        </p:txBody>
      </p:sp>
    </p:spTree>
    <p:extLst>
      <p:ext uri="{BB962C8B-B14F-4D97-AF65-F5344CB8AC3E}">
        <p14:creationId xmlns:p14="http://schemas.microsoft.com/office/powerpoint/2010/main" val="244649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1. YOLO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인식 과정과 원리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EC28B-A20A-4794-92F3-C254F386B698}"/>
              </a:ext>
            </a:extLst>
          </p:cNvPr>
          <p:cNvSpPr txBox="1"/>
          <p:nvPr/>
        </p:nvSpPr>
        <p:spPr>
          <a:xfrm>
            <a:off x="704527" y="1370880"/>
            <a:ext cx="8496945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3. ‘</a:t>
            </a:r>
            <a:r>
              <a:rPr lang="en-US" altLang="ko-KR" sz="2000" b="1" dirty="0" err="1">
                <a:latin typeface="+mj-ea"/>
                <a:ea typeface="+mj-ea"/>
              </a:rPr>
              <a:t>Lapi.weight</a:t>
            </a:r>
            <a:r>
              <a:rPr lang="en-US" altLang="ko-KR" sz="2000" b="1" dirty="0">
                <a:latin typeface="+mj-ea"/>
                <a:ea typeface="+mj-ea"/>
              </a:rPr>
              <a:t>’</a:t>
            </a:r>
            <a:r>
              <a:rPr lang="ko-KR" altLang="en-US" sz="2000" b="1" dirty="0">
                <a:latin typeface="+mj-ea"/>
                <a:ea typeface="+mj-ea"/>
              </a:rPr>
              <a:t>가 적용된 학습된 </a:t>
            </a:r>
            <a:r>
              <a:rPr lang="en-US" altLang="ko-KR" sz="2000" b="1" dirty="0">
                <a:latin typeface="+mj-ea"/>
                <a:ea typeface="+mj-ea"/>
              </a:rPr>
              <a:t>YOLO</a:t>
            </a:r>
            <a:r>
              <a:rPr lang="ko-KR" altLang="en-US" sz="2000" b="1" dirty="0">
                <a:latin typeface="+mj-ea"/>
                <a:ea typeface="+mj-ea"/>
              </a:rPr>
              <a:t>모델을 사용하여 이미지 내의 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    </a:t>
            </a:r>
            <a:r>
              <a:rPr lang="ko-KR" altLang="en-US" sz="2000" b="1" dirty="0">
                <a:latin typeface="+mj-ea"/>
                <a:ea typeface="+mj-ea"/>
              </a:rPr>
              <a:t>차량번호판을 설정해둔 </a:t>
            </a:r>
            <a:r>
              <a:rPr lang="en-US" altLang="ko-KR" sz="2000" b="1" dirty="0">
                <a:latin typeface="+mj-ea"/>
                <a:ea typeface="+mj-ea"/>
              </a:rPr>
              <a:t>class name</a:t>
            </a:r>
            <a:r>
              <a:rPr lang="ko-KR" altLang="en-US" sz="2000" b="1" dirty="0">
                <a:latin typeface="+mj-ea"/>
                <a:ea typeface="+mj-ea"/>
              </a:rPr>
              <a:t>인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‘LP’</a:t>
            </a:r>
            <a:r>
              <a:rPr lang="ko-KR" altLang="en-US" sz="2000" b="1" dirty="0">
                <a:latin typeface="+mj-ea"/>
                <a:ea typeface="+mj-ea"/>
              </a:rPr>
              <a:t>로 인식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F33069-9AA1-406C-B6E7-9A81522D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2989117"/>
            <a:ext cx="3576737" cy="2682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A60548-0FDE-4854-8282-2AD181502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2989117"/>
            <a:ext cx="1390619" cy="123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FA5D52-F620-4701-ACFB-C9076C0DC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291" y="2989117"/>
            <a:ext cx="1972617" cy="123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85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2. OCR (</a:t>
            </a:r>
            <a:r>
              <a:rPr lang="en-US" altLang="ko-KR" sz="2000" b="1" i="0" dirty="0">
                <a:effectLst/>
                <a:latin typeface="Apple SD Gothic Neo"/>
              </a:rPr>
              <a:t>Optical Character </a:t>
            </a:r>
            <a:r>
              <a:rPr lang="en-US" altLang="ko-KR" sz="2000" b="1" dirty="0">
                <a:latin typeface="Apple SD Gothic Neo"/>
              </a:rPr>
              <a:t>R</a:t>
            </a:r>
            <a:r>
              <a:rPr lang="en-US" altLang="ko-KR" sz="2000" b="1" i="0" dirty="0">
                <a:effectLst/>
                <a:latin typeface="Apple SD Gothic Neo"/>
              </a:rPr>
              <a:t>ecognition; </a:t>
            </a:r>
            <a:r>
              <a:rPr lang="en-US" altLang="ko-KR" sz="2000" b="1" dirty="0">
                <a:sym typeface="Wingdings" panose="05000000000000000000" pitchFamily="2" charset="2"/>
              </a:rPr>
              <a:t>Tesseract)</a:t>
            </a:r>
          </a:p>
          <a:p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8E77B-0A46-4EDD-A82D-114C196BCF07}"/>
              </a:ext>
            </a:extLst>
          </p:cNvPr>
          <p:cNvSpPr txBox="1"/>
          <p:nvPr/>
        </p:nvSpPr>
        <p:spPr>
          <a:xfrm>
            <a:off x="496856" y="1544598"/>
            <a:ext cx="891228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ym typeface="Wingdings" panose="05000000000000000000" pitchFamily="2" charset="2"/>
              </a:rPr>
              <a:t>       </a:t>
            </a:r>
            <a:r>
              <a:rPr lang="en-US" altLang="ko-KR" sz="2400" b="1" dirty="0" err="1">
                <a:sym typeface="Wingdings" panose="05000000000000000000" pitchFamily="2" charset="2"/>
              </a:rPr>
              <a:t>Py</a:t>
            </a:r>
            <a:r>
              <a:rPr lang="en-US" altLang="ko-KR" sz="2400" b="1" dirty="0">
                <a:sym typeface="Wingdings" panose="05000000000000000000" pitchFamily="2" charset="2"/>
              </a:rPr>
              <a:t>-tesseract: </a:t>
            </a:r>
            <a:r>
              <a:rPr lang="ko-KR" altLang="en-US" sz="2000" b="1" dirty="0">
                <a:sym typeface="Wingdings" panose="05000000000000000000" pitchFamily="2" charset="2"/>
              </a:rPr>
              <a:t>이미지 상의 텍스트 인식</a:t>
            </a:r>
            <a:r>
              <a:rPr lang="en-US" altLang="ko-KR" sz="2000" b="1" dirty="0">
                <a:sym typeface="Wingdings" panose="05000000000000000000" pitchFamily="2" charset="2"/>
              </a:rPr>
              <a:t>(OCR) - </a:t>
            </a:r>
            <a:r>
              <a:rPr lang="ko-KR" altLang="en-US" sz="2000" b="1" dirty="0">
                <a:sym typeface="Wingdings" panose="05000000000000000000" pitchFamily="2" charset="2"/>
              </a:rPr>
              <a:t>번호판 텍스트 인식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2400" b="1" dirty="0">
                <a:sym typeface="Wingdings" panose="05000000000000000000" pitchFamily="2" charset="2"/>
              </a:rPr>
              <a:t>How It Works?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lvl="1"/>
            <a:r>
              <a:rPr lang="ko-KR" altLang="en-US" sz="2000" b="0" i="0" dirty="0">
                <a:solidFill>
                  <a:srgbClr val="666666"/>
                </a:solidFill>
                <a:effectLst/>
                <a:latin typeface="Noto Sans"/>
              </a:rPr>
              <a:t> </a:t>
            </a:r>
            <a:r>
              <a:rPr lang="en-US" altLang="ko-KR" sz="2000" b="0" i="0" dirty="0">
                <a:effectLst/>
                <a:latin typeface="Noto Sans"/>
              </a:rPr>
              <a:t>Tesseract </a:t>
            </a:r>
            <a:r>
              <a:rPr lang="ko-KR" altLang="en-US" sz="2000" b="0" i="0" dirty="0">
                <a:effectLst/>
                <a:latin typeface="Noto Sans"/>
              </a:rPr>
              <a:t>는 오프라인 문자인식 기법으로 입력된 </a:t>
            </a:r>
            <a:r>
              <a:rPr lang="en-US" altLang="ko-KR" sz="2000" b="0" i="0" dirty="0">
                <a:effectLst/>
                <a:latin typeface="Noto Sans"/>
              </a:rPr>
              <a:t>input </a:t>
            </a:r>
            <a:r>
              <a:rPr lang="ko-KR" altLang="en-US" sz="2000" b="0" i="0" dirty="0">
                <a:effectLst/>
                <a:latin typeface="Noto Sans"/>
              </a:rPr>
              <a:t>이미지의 특징점을 추출하고 그 특징점을 사용하여 문자를 인식한다</a:t>
            </a:r>
            <a:r>
              <a:rPr lang="en-US" altLang="ko-KR" sz="2000" b="0" i="0" dirty="0">
                <a:effectLst/>
                <a:latin typeface="Noto Sans"/>
              </a:rPr>
              <a:t>. </a:t>
            </a:r>
          </a:p>
          <a:p>
            <a:pPr lvl="1"/>
            <a:br>
              <a:rPr lang="ko-KR" altLang="en-US" sz="2000" dirty="0"/>
            </a:br>
            <a:r>
              <a:rPr lang="ko-KR" altLang="en-US" sz="2000" dirty="0"/>
              <a:t>문자의 </a:t>
            </a:r>
            <a:r>
              <a:rPr lang="ko-KR" altLang="en-US" sz="2000" dirty="0">
                <a:solidFill>
                  <a:srgbClr val="FF0000"/>
                </a:solidFill>
              </a:rPr>
              <a:t>특징점을 추출</a:t>
            </a:r>
            <a:r>
              <a:rPr lang="ko-KR" altLang="en-US" sz="2000" dirty="0"/>
              <a:t>하는 방법은 원래의 </a:t>
            </a:r>
            <a:r>
              <a:rPr lang="en-US" altLang="ko-KR" sz="2000" dirty="0"/>
              <a:t>image </a:t>
            </a:r>
            <a:r>
              <a:rPr lang="ko-KR" altLang="en-US" sz="2000" dirty="0"/>
              <a:t>에 </a:t>
            </a:r>
            <a:r>
              <a:rPr lang="en-US" altLang="ko-KR" sz="2000" dirty="0"/>
              <a:t>outline </a:t>
            </a:r>
            <a:r>
              <a:rPr lang="ko-KR" altLang="en-US" sz="2000" dirty="0"/>
              <a:t>을 생성한 후에 방향성을 정하고 </a:t>
            </a:r>
            <a:r>
              <a:rPr lang="ko-KR" altLang="en-US" sz="2000" dirty="0">
                <a:solidFill>
                  <a:srgbClr val="FF0000"/>
                </a:solidFill>
              </a:rPr>
              <a:t>방향성</a:t>
            </a:r>
            <a:r>
              <a:rPr lang="ko-KR" altLang="en-US" sz="2000" dirty="0"/>
              <a:t>에 따라 다각형에 근접하게 추출하게 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br>
              <a:rPr lang="ko-KR" altLang="en-US" sz="2000" dirty="0"/>
            </a:b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88AB323-77EC-4168-AFE2-F6692C87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4481206"/>
            <a:ext cx="40481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1BAE82E-390D-4C68-98FD-2B7916C6C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4"/>
          <a:stretch/>
        </p:blipFill>
        <p:spPr bwMode="auto">
          <a:xfrm>
            <a:off x="5758340" y="4481206"/>
            <a:ext cx="324036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70ED41D-BD8D-47D3-ADBB-2D7A992D999C}"/>
              </a:ext>
            </a:extLst>
          </p:cNvPr>
          <p:cNvSpPr/>
          <p:nvPr/>
        </p:nvSpPr>
        <p:spPr>
          <a:xfrm>
            <a:off x="4745328" y="4869160"/>
            <a:ext cx="49570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4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50" y="1484784"/>
            <a:ext cx="5277240" cy="4615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39751" y="1793648"/>
            <a:ext cx="231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&lt;Tesseract</a:t>
            </a:r>
            <a:r>
              <a:rPr lang="ko-KR" altLang="en-US" b="1" dirty="0"/>
              <a:t> 옵션 설정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01189" y="4799527"/>
            <a:ext cx="3510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이미지에 대한 </a:t>
            </a:r>
            <a:r>
              <a:rPr lang="en-US" altLang="ko-KR" sz="1600" b="1" dirty="0"/>
              <a:t> Layout </a:t>
            </a:r>
          </a:p>
          <a:p>
            <a:r>
              <a:rPr lang="ko-KR" altLang="en-US" sz="1600" b="1" dirty="0"/>
              <a:t>분석 방법을 결정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    -&gt; </a:t>
            </a:r>
            <a:r>
              <a:rPr lang="ko-KR" altLang="en-US" sz="1600" b="1" dirty="0"/>
              <a:t>차량 번호판이므로</a:t>
            </a:r>
            <a:r>
              <a:rPr lang="en-US" altLang="ko-KR" sz="1600" b="1" dirty="0"/>
              <a:t> </a:t>
            </a:r>
          </a:p>
          <a:p>
            <a:r>
              <a:rPr lang="en-US" altLang="ko-KR" sz="1600" b="1" dirty="0"/>
              <a:t>           ‘single text line’ </a:t>
            </a:r>
            <a:r>
              <a:rPr lang="ko-KR" altLang="en-US" sz="1600" b="1" dirty="0"/>
              <a:t>선택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03002" y="3753771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OCR engine mode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8217FB-C18B-4BC7-A07C-D20DC53A9EA5}"/>
              </a:ext>
            </a:extLst>
          </p:cNvPr>
          <p:cNvSpPr txBox="1"/>
          <p:nvPr/>
        </p:nvSpPr>
        <p:spPr>
          <a:xfrm>
            <a:off x="289184" y="836712"/>
            <a:ext cx="891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2. OCR (Tesseract </a:t>
            </a:r>
            <a:r>
              <a:rPr lang="ko-KR" altLang="en-US" sz="2000" b="1" dirty="0">
                <a:sym typeface="Wingdings" panose="05000000000000000000" pitchFamily="2" charset="2"/>
              </a:rPr>
              <a:t>사용 방법</a:t>
            </a:r>
            <a:r>
              <a:rPr lang="en-US" altLang="ko-KR" sz="2000" b="1" dirty="0">
                <a:sym typeface="Wingdings" panose="05000000000000000000" pitchFamily="2" charset="2"/>
              </a:rPr>
              <a:t>)</a:t>
            </a:r>
          </a:p>
          <a:p>
            <a:endParaRPr lang="en-US" altLang="ko-KR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9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6383" t="11056" r="10638" b="34689"/>
          <a:stretch/>
        </p:blipFill>
        <p:spPr>
          <a:xfrm>
            <a:off x="992560" y="2636912"/>
            <a:ext cx="3253873" cy="2836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3212976"/>
            <a:ext cx="2895197" cy="1312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D474-EC33-4026-A4C5-76871E939242}"/>
              </a:ext>
            </a:extLst>
          </p:cNvPr>
          <p:cNvSpPr txBox="1"/>
          <p:nvPr/>
        </p:nvSpPr>
        <p:spPr>
          <a:xfrm>
            <a:off x="687998" y="1544598"/>
            <a:ext cx="7721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1. </a:t>
            </a:r>
            <a:r>
              <a:rPr lang="en-US" altLang="ko-KR" sz="1800" b="1" dirty="0">
                <a:sym typeface="Wingdings" panose="05000000000000000000" pitchFamily="2" charset="2"/>
              </a:rPr>
              <a:t>YOLO</a:t>
            </a:r>
            <a:r>
              <a:rPr lang="ko-KR" altLang="en-US" sz="1800" b="1" dirty="0">
                <a:sym typeface="Wingdings" panose="05000000000000000000" pitchFamily="2" charset="2"/>
              </a:rPr>
              <a:t>를 통해 </a:t>
            </a:r>
            <a:r>
              <a:rPr lang="en-US" altLang="ko-KR" sz="1800" b="1" dirty="0">
                <a:sym typeface="Wingdings" panose="05000000000000000000" pitchFamily="2" charset="2"/>
              </a:rPr>
              <a:t>Plate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Detection</a:t>
            </a:r>
            <a:r>
              <a:rPr lang="ko-KR" altLang="en-US" b="1" dirty="0">
                <a:sym typeface="Wingdings" panose="05000000000000000000" pitchFamily="2" charset="2"/>
              </a:rPr>
              <a:t>을 통해 </a:t>
            </a:r>
            <a:r>
              <a:rPr lang="ko-KR" altLang="en-US" sz="1800" b="1" dirty="0">
                <a:sym typeface="Wingdings" panose="05000000000000000000" pitchFamily="2" charset="2"/>
              </a:rPr>
              <a:t>정의한 </a:t>
            </a:r>
            <a:r>
              <a:rPr lang="en-US" altLang="ko-K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ROI(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Crop image</a:t>
            </a:r>
            <a:r>
              <a:rPr lang="en-US" altLang="ko-K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sym typeface="Wingdings" panose="05000000000000000000" pitchFamily="2" charset="2"/>
              </a:rPr>
              <a:t>사용으로 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r>
              <a:rPr lang="en-US" altLang="ko-KR" sz="1800" b="1" dirty="0">
                <a:sym typeface="Wingdings" panose="05000000000000000000" pitchFamily="2" charset="2"/>
              </a:rPr>
              <a:t>    </a:t>
            </a:r>
            <a:r>
              <a:rPr lang="ko-KR" altLang="en-US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올바른 </a:t>
            </a:r>
            <a:r>
              <a:rPr lang="en-US" altLang="ko-K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OCR </a:t>
            </a:r>
            <a:r>
              <a:rPr lang="ko-KR" altLang="en-US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타겟을 선정</a:t>
            </a:r>
            <a:r>
              <a:rPr lang="ko-KR" altLang="en-US" sz="1800" b="1" dirty="0">
                <a:sym typeface="Wingdings" panose="05000000000000000000" pitchFamily="2" charset="2"/>
              </a:rPr>
              <a:t>한다</a:t>
            </a:r>
            <a:r>
              <a:rPr lang="en-US" altLang="ko-KR" sz="1800" b="1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8CBD9-4F9C-45DC-8D93-C6848776008E}"/>
              </a:ext>
            </a:extLst>
          </p:cNvPr>
          <p:cNvSpPr txBox="1"/>
          <p:nvPr/>
        </p:nvSpPr>
        <p:spPr>
          <a:xfrm>
            <a:off x="289184" y="836712"/>
            <a:ext cx="891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2. OCR (Tesseract</a:t>
            </a:r>
            <a:r>
              <a:rPr lang="ko-KR" altLang="en-US" sz="2000" b="1" dirty="0">
                <a:sym typeface="Wingdings" panose="05000000000000000000" pitchFamily="2" charset="2"/>
              </a:rPr>
              <a:t>의</a:t>
            </a:r>
            <a:r>
              <a:rPr lang="en-US" altLang="ko-KR" sz="2000" b="1" dirty="0"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ym typeface="Wingdings" panose="05000000000000000000" pitchFamily="2" charset="2"/>
              </a:rPr>
              <a:t>정확도와 올바른 </a:t>
            </a:r>
            <a:r>
              <a:rPr lang="en-US" altLang="ko-KR" sz="2000" b="1" dirty="0">
                <a:sym typeface="Wingdings" panose="05000000000000000000" pitchFamily="2" charset="2"/>
              </a:rPr>
              <a:t>OCR </a:t>
            </a:r>
            <a:r>
              <a:rPr lang="ko-KR" altLang="en-US" sz="2000" b="1" dirty="0">
                <a:sym typeface="Wingdings" panose="05000000000000000000" pitchFamily="2" charset="2"/>
              </a:rPr>
              <a:t>타겟 선정을 위한 방법</a:t>
            </a:r>
            <a:r>
              <a:rPr lang="en-US" altLang="ko-KR" sz="2000" b="1" dirty="0">
                <a:sym typeface="Wingdings" panose="05000000000000000000" pitchFamily="2" charset="2"/>
              </a:rPr>
              <a:t>)</a:t>
            </a:r>
          </a:p>
          <a:p>
            <a:endParaRPr lang="en-US" altLang="ko-KR" sz="20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85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66" y="2244662"/>
            <a:ext cx="1825610" cy="35123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아래쪽 화살표 9"/>
          <p:cNvSpPr/>
          <p:nvPr/>
        </p:nvSpPr>
        <p:spPr>
          <a:xfrm>
            <a:off x="3584848" y="2244662"/>
            <a:ext cx="288032" cy="3560602"/>
          </a:xfrm>
          <a:prstGeom prst="downArrow">
            <a:avLst>
              <a:gd name="adj1" fmla="val 50000"/>
              <a:gd name="adj2" fmla="val 190214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53686" y="2712340"/>
            <a:ext cx="440377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1. Grayscale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2. </a:t>
            </a:r>
            <a:r>
              <a:rPr lang="en-US" altLang="ko-KR" sz="2000" dirty="0" err="1">
                <a:latin typeface="+mj-ea"/>
                <a:ea typeface="+mj-ea"/>
              </a:rPr>
              <a:t>TopHat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BlackHat</a:t>
            </a:r>
            <a:r>
              <a:rPr lang="en-US" altLang="ko-KR" sz="2000" dirty="0">
                <a:latin typeface="+mj-ea"/>
                <a:ea typeface="+mj-ea"/>
              </a:rPr>
              <a:t>, plus Grayscale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3. </a:t>
            </a:r>
            <a:r>
              <a:rPr lang="en-US" altLang="ko-KR" sz="2000" dirty="0" err="1">
                <a:latin typeface="+mj-ea"/>
                <a:ea typeface="+mj-ea"/>
              </a:rPr>
              <a:t>Thresholding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GaussianBlur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4. Find contours(</a:t>
            </a:r>
            <a:r>
              <a:rPr lang="ko-KR" altLang="en-US" sz="2000" dirty="0" err="1">
                <a:latin typeface="+mj-ea"/>
                <a:ea typeface="+mj-ea"/>
              </a:rPr>
              <a:t>특징점</a:t>
            </a:r>
            <a:r>
              <a:rPr lang="ko-KR" altLang="en-US" sz="2000" dirty="0">
                <a:latin typeface="+mj-ea"/>
                <a:ea typeface="+mj-ea"/>
              </a:rPr>
              <a:t> 찾기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5. </a:t>
            </a:r>
            <a:r>
              <a:rPr lang="ko-KR" altLang="en-US" sz="2000" dirty="0">
                <a:latin typeface="+mj-ea"/>
                <a:ea typeface="+mj-ea"/>
              </a:rPr>
              <a:t>사각형 그리기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6. </a:t>
            </a:r>
            <a:r>
              <a:rPr lang="ko-KR" altLang="en-US" sz="2000" dirty="0">
                <a:latin typeface="+mj-ea"/>
                <a:ea typeface="+mj-ea"/>
              </a:rPr>
              <a:t>최소 사각형 크기에 제한을 두어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   문자로 예측되는 사각형 식별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3686" y="2218846"/>
            <a:ext cx="236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 Image </a:t>
            </a:r>
            <a:r>
              <a:rPr lang="ko-KR" altLang="en-US" b="1" dirty="0"/>
              <a:t>전처리 과정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85D7F-81F1-4747-9350-A68218F72D70}"/>
              </a:ext>
            </a:extLst>
          </p:cNvPr>
          <p:cNvSpPr txBox="1"/>
          <p:nvPr/>
        </p:nvSpPr>
        <p:spPr>
          <a:xfrm>
            <a:off x="704528" y="1386799"/>
            <a:ext cx="6569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2. </a:t>
            </a:r>
            <a:r>
              <a:rPr lang="ko-KR" altLang="en-US" sz="2000" b="1" dirty="0">
                <a:sym typeface="Wingdings" panose="05000000000000000000" pitchFamily="2" charset="2"/>
              </a:rPr>
              <a:t>이미지 전처리과정을 통해 </a:t>
            </a:r>
            <a:r>
              <a:rPr lang="en-US" altLang="ko-KR" sz="2000" b="1" dirty="0">
                <a:sym typeface="Wingdings" panose="05000000000000000000" pitchFamily="2" charset="2"/>
              </a:rPr>
              <a:t>OCR</a:t>
            </a:r>
            <a:r>
              <a:rPr lang="ko-KR" altLang="en-US" sz="2000" b="1" dirty="0">
                <a:sym typeface="Wingdings" panose="05000000000000000000" pitchFamily="2" charset="2"/>
              </a:rPr>
              <a:t>의 인식률을 높인다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2000" b="1" dirty="0">
                <a:sym typeface="Wingdings" panose="05000000000000000000" pitchFamily="2" charset="2"/>
              </a:rPr>
              <a:t>    </a:t>
            </a:r>
            <a:r>
              <a:rPr lang="en-US" altLang="ko-KR" sz="1600" b="1" dirty="0">
                <a:sym typeface="Wingdings" panose="05000000000000000000" pitchFamily="2" charset="2"/>
              </a:rPr>
              <a:t>(</a:t>
            </a:r>
            <a:r>
              <a:rPr lang="ko-KR" altLang="en-US" sz="1600" b="1" dirty="0"/>
              <a:t>문자가 있는 </a:t>
            </a:r>
            <a:r>
              <a:rPr lang="ko-KR" altLang="en-US" sz="1600" b="1" dirty="0">
                <a:solidFill>
                  <a:srgbClr val="FF0000"/>
                </a:solidFill>
              </a:rPr>
              <a:t>위치 탐색</a:t>
            </a:r>
            <a:r>
              <a:rPr lang="ko-KR" altLang="en-US" sz="1600" b="1" dirty="0"/>
              <a:t>과  인식 정확도 향상 기능</a:t>
            </a:r>
            <a:r>
              <a:rPr lang="en-US" altLang="ko-KR" sz="1600" b="1" dirty="0">
                <a:sym typeface="Wingdings" panose="05000000000000000000" pitchFamily="2" charset="2"/>
              </a:rPr>
              <a:t>)</a:t>
            </a:r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1DCC4-5EE8-4193-8D72-B2E1B2094425}"/>
              </a:ext>
            </a:extLst>
          </p:cNvPr>
          <p:cNvSpPr txBox="1"/>
          <p:nvPr/>
        </p:nvSpPr>
        <p:spPr>
          <a:xfrm>
            <a:off x="289184" y="836712"/>
            <a:ext cx="891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2. OCR (Tesseract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의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정확도와 올바른 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OCR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타겟 선정을 위한 방법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ko-KR" sz="2000" b="1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11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ym typeface="Wingdings" panose="05000000000000000000" pitchFamily="2" charset="2"/>
              </a:rPr>
              <a:t>한글 첨자 인식에 대한 </a:t>
            </a:r>
            <a:r>
              <a:rPr lang="en-US" altLang="ko-KR" sz="2000" b="1" dirty="0">
                <a:sym typeface="Wingdings" panose="05000000000000000000" pitchFamily="2" charset="2"/>
              </a:rPr>
              <a:t>OCR(Tesseract) </a:t>
            </a:r>
            <a:r>
              <a:rPr lang="ko-KR" altLang="en-US" sz="2000" b="1" dirty="0">
                <a:sym typeface="Wingdings" panose="05000000000000000000" pitchFamily="2" charset="2"/>
              </a:rPr>
              <a:t>의 낮은 인식률</a:t>
            </a:r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8053"/>
          <a:stretch/>
        </p:blipFill>
        <p:spPr>
          <a:xfrm>
            <a:off x="416496" y="1588730"/>
            <a:ext cx="4797827" cy="1552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72316" y="1588730"/>
            <a:ext cx="338437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‘</a:t>
            </a:r>
            <a:r>
              <a:rPr lang="ko-KR" altLang="en-US" sz="2000" b="1" dirty="0">
                <a:latin typeface="+mj-ea"/>
                <a:ea typeface="+mj-ea"/>
              </a:rPr>
              <a:t>보</a:t>
            </a:r>
            <a:r>
              <a:rPr lang="en-US" altLang="ko-KR" sz="2000" b="1" dirty="0">
                <a:latin typeface="+mj-ea"/>
                <a:ea typeface="+mj-ea"/>
              </a:rPr>
              <a:t>‘ </a:t>
            </a:r>
            <a:r>
              <a:rPr lang="ko-KR" altLang="en-US" sz="2000" b="1" dirty="0">
                <a:latin typeface="+mj-ea"/>
                <a:ea typeface="+mj-ea"/>
              </a:rPr>
              <a:t>를 </a:t>
            </a:r>
            <a:r>
              <a:rPr lang="en-US" altLang="ko-KR" sz="2000" b="1" dirty="0">
                <a:latin typeface="+mj-ea"/>
                <a:ea typeface="+mj-ea"/>
              </a:rPr>
              <a:t>‘</a:t>
            </a:r>
            <a:r>
              <a:rPr lang="ko-KR" altLang="en-US" sz="2000" b="1" dirty="0" err="1">
                <a:latin typeface="+mj-ea"/>
                <a:ea typeface="+mj-ea"/>
              </a:rPr>
              <a:t>브</a:t>
            </a:r>
            <a:r>
              <a:rPr lang="en-US" altLang="ko-KR" sz="2000" b="1" dirty="0">
                <a:latin typeface="+mj-ea"/>
                <a:ea typeface="+mj-ea"/>
              </a:rPr>
              <a:t>’ </a:t>
            </a:r>
            <a:r>
              <a:rPr lang="ko-KR" altLang="en-US" sz="2000" b="1" dirty="0">
                <a:latin typeface="+mj-ea"/>
                <a:ea typeface="+mj-ea"/>
              </a:rPr>
              <a:t>라고 인식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‘</a:t>
            </a:r>
            <a:r>
              <a:rPr lang="ko-KR" altLang="en-US" sz="2000" b="1" dirty="0">
                <a:latin typeface="+mj-ea"/>
                <a:ea typeface="+mj-ea"/>
              </a:rPr>
              <a:t>고</a:t>
            </a:r>
            <a:r>
              <a:rPr lang="en-US" altLang="ko-KR" sz="2000" b="1" dirty="0">
                <a:latin typeface="+mj-ea"/>
                <a:ea typeface="+mj-ea"/>
              </a:rPr>
              <a:t>’ </a:t>
            </a:r>
            <a:r>
              <a:rPr lang="ko-KR" altLang="en-US" sz="2000" b="1" dirty="0">
                <a:latin typeface="+mj-ea"/>
                <a:ea typeface="+mj-ea"/>
              </a:rPr>
              <a:t>를 </a:t>
            </a:r>
            <a:r>
              <a:rPr lang="en-US" altLang="ko-KR" sz="2000" b="1" dirty="0">
                <a:latin typeface="+mj-ea"/>
                <a:ea typeface="+mj-ea"/>
              </a:rPr>
              <a:t>‘</a:t>
            </a:r>
            <a:r>
              <a:rPr lang="ko-KR" altLang="en-US" sz="2000" b="1" dirty="0" err="1">
                <a:latin typeface="+mj-ea"/>
                <a:ea typeface="+mj-ea"/>
              </a:rPr>
              <a:t>끄</a:t>
            </a:r>
            <a:r>
              <a:rPr lang="en-US" altLang="ko-KR" sz="2000" b="1" dirty="0">
                <a:latin typeface="+mj-ea"/>
                <a:ea typeface="+mj-ea"/>
              </a:rPr>
              <a:t>’ </a:t>
            </a:r>
            <a:r>
              <a:rPr lang="ko-KR" altLang="en-US" sz="2000" b="1" dirty="0">
                <a:latin typeface="+mj-ea"/>
                <a:ea typeface="+mj-ea"/>
              </a:rPr>
              <a:t>라고 인식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-&gt; </a:t>
            </a:r>
            <a:r>
              <a:rPr lang="ko-KR" altLang="en-US" sz="2000" b="1" dirty="0">
                <a:latin typeface="+mj-ea"/>
                <a:ea typeface="+mj-ea"/>
              </a:rPr>
              <a:t>한글 첨자 인식에 취약함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</a:rPr>
              <a:t>-&gt; </a:t>
            </a:r>
            <a:r>
              <a:rPr lang="ko-KR" altLang="en-US" sz="2000" b="1" dirty="0">
                <a:latin typeface="+mj-ea"/>
              </a:rPr>
              <a:t>한글 첨자 인식에 대한 </a:t>
            </a:r>
            <a:endParaRPr lang="en-US" altLang="ko-KR" sz="2000" b="1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</a:rPr>
              <a:t>    </a:t>
            </a:r>
            <a:r>
              <a:rPr lang="ko-KR" altLang="en-US" sz="2000" b="1" u="sng" dirty="0">
                <a:solidFill>
                  <a:srgbClr val="FF0000"/>
                </a:solidFill>
                <a:latin typeface="+mj-ea"/>
              </a:rPr>
              <a:t>추가적인 학습 </a:t>
            </a:r>
            <a:r>
              <a:rPr lang="ko-KR" altLang="en-US" sz="2000" b="1" dirty="0">
                <a:latin typeface="+mj-ea"/>
              </a:rPr>
              <a:t>필요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D86D4E-B843-48A5-AD0C-DBC26EF77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6"/>
          <a:stretch/>
        </p:blipFill>
        <p:spPr>
          <a:xfrm>
            <a:off x="416496" y="3477616"/>
            <a:ext cx="3645593" cy="240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27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484784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Business Model </a:t>
            </a:r>
            <a:r>
              <a:rPr lang="ko-K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구현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853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  <a:cs typeface="Times New Roman" panose="02020603050405020304" pitchFamily="18" charset="0"/>
              </a:rPr>
              <a:t>Business Model</a:t>
            </a:r>
            <a:endParaRPr lang="ko-KR" altLang="en-US" sz="2400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E1362-F0BD-42BB-ABC4-957CFDA70BBD}"/>
              </a:ext>
            </a:extLst>
          </p:cNvPr>
          <p:cNvSpPr txBox="1"/>
          <p:nvPr/>
        </p:nvSpPr>
        <p:spPr>
          <a:xfrm>
            <a:off x="704528" y="951398"/>
            <a:ext cx="748883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# Project Goal(Business Model;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Real-Time System </a:t>
            </a:r>
            <a:r>
              <a:rPr lang="ko-KR" altLang="en-US" sz="2000" b="1" dirty="0">
                <a:latin typeface="+mj-ea"/>
                <a:ea typeface="+mj-ea"/>
                <a:sym typeface="Wingdings" panose="05000000000000000000" pitchFamily="2" charset="2"/>
              </a:rPr>
              <a:t>구현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1. Real-Time System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구현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8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Real-Time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에서의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LPR(License Plate Recognition)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은 동영상에서의 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LPR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과 동일하게 이루어지며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Bus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에 대한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model test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가 여건상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연속적으로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test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하기 어려우므로 동영상으로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model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test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를 수행함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2. Bus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의 차량번호판만 </a:t>
            </a:r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Detection, Bus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 출입 시간 출력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8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</a:t>
            </a:r>
          </a:p>
          <a:p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3.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핵심기술은 </a:t>
            </a:r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Object Detection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과 </a:t>
            </a:r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OCR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의 성능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8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Model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이 적용되는 환경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차량 속도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카메라 해상도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, FPS)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를 설정하여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model test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를 진행하였으며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차량번호판 인식 성능을 높이는데 초점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을 맞추었다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.</a:t>
            </a:r>
          </a:p>
          <a:p>
            <a:endParaRPr lang="en-US" altLang="ko-KR" sz="1800" b="1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310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  <a:cs typeface="Times New Roman" panose="02020603050405020304" pitchFamily="18" charset="0"/>
              </a:rPr>
              <a:t>Business Model</a:t>
            </a:r>
            <a:endParaRPr lang="ko-KR" altLang="en-US" sz="2400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E1362-F0BD-42BB-ABC4-957CFDA70BBD}"/>
              </a:ext>
            </a:extLst>
          </p:cNvPr>
          <p:cNvSpPr txBox="1"/>
          <p:nvPr/>
        </p:nvSpPr>
        <p:spPr>
          <a:xfrm>
            <a:off x="704528" y="951398"/>
            <a:ext cx="799288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# Project Goal(Business Model;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Real-Time System </a:t>
            </a:r>
            <a:r>
              <a:rPr lang="ko-KR" altLang="en-US" sz="2000" b="1" dirty="0">
                <a:latin typeface="+mj-ea"/>
                <a:ea typeface="+mj-ea"/>
                <a:sym typeface="Wingdings" panose="05000000000000000000" pitchFamily="2" charset="2"/>
              </a:rPr>
              <a:t>구현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4.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 필요조건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8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1)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버스를 가지고 지속적인 실험이 어려우므로 승용차를 통해 실험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</a:t>
            </a: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2)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버스가 정류장으로 들어올 때의 속도를 기준으로 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30km/h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 이하의 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  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속도에서 적용 가능한 모델 구현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5.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설치조건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9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버스가 들어올 때 속도가 </a:t>
            </a:r>
            <a:r>
              <a:rPr lang="ko-KR" altLang="en-US" sz="1600" dirty="0" err="1">
                <a:latin typeface="+mj-ea"/>
                <a:ea typeface="+mj-ea"/>
                <a:sym typeface="Wingdings" panose="05000000000000000000" pitchFamily="2" charset="2"/>
              </a:rPr>
              <a:t>느려지는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 구간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(ex. 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과속방지턱 주변</a:t>
            </a:r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+mj-ea"/>
                <a:ea typeface="+mj-ea"/>
                <a:sym typeface="Wingdings" panose="05000000000000000000" pitchFamily="2" charset="2"/>
              </a:rPr>
              <a:t>에 설치</a:t>
            </a:r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 </a:t>
            </a:r>
          </a:p>
          <a:p>
            <a:r>
              <a:rPr lang="en-US" altLang="ko-KR" sz="1600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60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4403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85D7F-81F1-4747-9350-A68218F72D70}"/>
              </a:ext>
            </a:extLst>
          </p:cNvPr>
          <p:cNvSpPr txBox="1"/>
          <p:nvPr/>
        </p:nvSpPr>
        <p:spPr>
          <a:xfrm>
            <a:off x="632520" y="108644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# Model</a:t>
            </a:r>
            <a:r>
              <a:rPr lang="ko-KR" altLang="en-US" sz="2000" b="1" dirty="0">
                <a:sym typeface="Wingdings" panose="05000000000000000000" pitchFamily="2" charset="2"/>
              </a:rPr>
              <a:t> 적용시 조건문을 통해 </a:t>
            </a:r>
            <a:r>
              <a:rPr lang="en-US" altLang="ko-KR" sz="2000" b="1" dirty="0">
                <a:sym typeface="Wingdings" panose="05000000000000000000" pitchFamily="2" charset="2"/>
              </a:rPr>
              <a:t>OCR</a:t>
            </a:r>
            <a:r>
              <a:rPr lang="ko-KR" altLang="en-US" sz="2000" b="1" dirty="0">
                <a:sym typeface="Wingdings" panose="05000000000000000000" pitchFamily="2" charset="2"/>
              </a:rPr>
              <a:t> 결과로 출력되는 </a:t>
            </a:r>
            <a:r>
              <a:rPr lang="en-US" altLang="ko-KR" sz="2000" b="1" dirty="0">
                <a:sym typeface="Wingdings" panose="05000000000000000000" pitchFamily="2" charset="2"/>
              </a:rPr>
              <a:t>Text</a:t>
            </a:r>
            <a:r>
              <a:rPr lang="ko-KR" altLang="en-US" sz="2000" b="1" dirty="0">
                <a:sym typeface="Wingdings" panose="05000000000000000000" pitchFamily="2" charset="2"/>
              </a:rPr>
              <a:t>의 </a:t>
            </a:r>
            <a:r>
              <a:rPr lang="en-US" altLang="ko-KR" sz="2000" b="1" dirty="0">
                <a:sym typeface="Wingdings" panose="05000000000000000000" pitchFamily="2" charset="2"/>
              </a:rPr>
              <a:t>OCR</a:t>
            </a:r>
            <a:r>
              <a:rPr lang="ko-KR" altLang="en-US" sz="2000" b="1" dirty="0">
                <a:sym typeface="Wingdings" panose="05000000000000000000" pitchFamily="2" charset="2"/>
              </a:rPr>
              <a:t>의 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r>
              <a:rPr lang="ko-KR" altLang="en-US" sz="2000" b="1" dirty="0">
                <a:sym typeface="Wingdings" panose="05000000000000000000" pitchFamily="2" charset="2"/>
              </a:rPr>
              <a:t>   신뢰도를 높인다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1EBD30-1977-425D-9DE6-D4FDABBD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7" y="2060848"/>
            <a:ext cx="5976664" cy="1264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B452C-B678-41CF-A031-2CBEE6AD6675}"/>
              </a:ext>
            </a:extLst>
          </p:cNvPr>
          <p:cNvSpPr txBox="1"/>
          <p:nvPr/>
        </p:nvSpPr>
        <p:spPr>
          <a:xfrm>
            <a:off x="704528" y="3599474"/>
            <a:ext cx="3547766" cy="23775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TEXT</a:t>
            </a:r>
            <a:r>
              <a:rPr lang="ko-KR" altLang="en-US" sz="1600" dirty="0"/>
              <a:t>에 </a:t>
            </a:r>
            <a:r>
              <a:rPr lang="ko-KR" altLang="en-US" sz="1600" dirty="0">
                <a:solidFill>
                  <a:srgbClr val="FF0000"/>
                </a:solidFill>
              </a:rPr>
              <a:t>할당되는 </a:t>
            </a:r>
            <a:r>
              <a:rPr lang="en-US" altLang="ko-KR" sz="1600" dirty="0">
                <a:solidFill>
                  <a:srgbClr val="FF0000"/>
                </a:solidFill>
              </a:rPr>
              <a:t>byte </a:t>
            </a:r>
            <a:r>
              <a:rPr lang="ko-KR" altLang="en-US" sz="1600" dirty="0"/>
              <a:t>제한 조건</a:t>
            </a:r>
            <a:endParaRPr lang="en-US" altLang="ko-KR" sz="1600" dirty="0"/>
          </a:p>
          <a:p>
            <a:r>
              <a:rPr lang="ko-KR" altLang="en-US" sz="1600" dirty="0"/>
              <a:t>한글</a:t>
            </a:r>
            <a:r>
              <a:rPr lang="en-US" altLang="ko-KR" sz="1600" dirty="0"/>
              <a:t>: 3 byte</a:t>
            </a:r>
          </a:p>
          <a:p>
            <a:r>
              <a:rPr lang="ko-KR" altLang="en-US" sz="1600" dirty="0"/>
              <a:t>숫자</a:t>
            </a:r>
            <a:r>
              <a:rPr lang="en-US" altLang="ko-KR" sz="1600" dirty="0"/>
              <a:t>: 1 byte</a:t>
            </a:r>
          </a:p>
          <a:p>
            <a:endParaRPr lang="en-US" altLang="ko-KR" sz="1050" dirty="0"/>
          </a:p>
          <a:p>
            <a:r>
              <a:rPr lang="ko-KR" altLang="en-US" sz="1600" dirty="0"/>
              <a:t>보통 </a:t>
            </a:r>
            <a:r>
              <a:rPr lang="en-US" altLang="ko-KR" sz="1600" dirty="0"/>
              <a:t>single line </a:t>
            </a:r>
            <a:r>
              <a:rPr lang="ko-KR" altLang="en-US" sz="1600" dirty="0"/>
              <a:t>차량 번호판일 경우</a:t>
            </a:r>
            <a:endParaRPr lang="en-US" altLang="ko-KR" sz="1600" dirty="0"/>
          </a:p>
          <a:p>
            <a:r>
              <a:rPr lang="en-US" altLang="ko-KR" sz="1600" dirty="0"/>
              <a:t>’00</a:t>
            </a:r>
            <a:r>
              <a:rPr lang="ko-KR" altLang="en-US" sz="1600" dirty="0"/>
              <a:t>한</a:t>
            </a:r>
            <a:r>
              <a:rPr lang="en-US" altLang="ko-KR" sz="1600" dirty="0"/>
              <a:t>0000’ or ‘000</a:t>
            </a:r>
            <a:r>
              <a:rPr lang="ko-KR" altLang="en-US" sz="1600" dirty="0"/>
              <a:t>글</a:t>
            </a:r>
            <a:r>
              <a:rPr lang="en-US" altLang="ko-KR" sz="1600" dirty="0"/>
              <a:t>0000’ </a:t>
            </a:r>
            <a:r>
              <a:rPr lang="ko-KR" altLang="en-US" sz="1600" dirty="0"/>
              <a:t>형식이므로 </a:t>
            </a:r>
            <a:endParaRPr lang="en-US" altLang="ko-KR" sz="1600" dirty="0"/>
          </a:p>
          <a:p>
            <a:r>
              <a:rPr lang="en-US" altLang="ko-KR" sz="1600" dirty="0"/>
              <a:t>9,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 </a:t>
            </a:r>
            <a:r>
              <a:rPr lang="en-US" altLang="ko-KR" sz="1600" dirty="0"/>
              <a:t>byte</a:t>
            </a:r>
            <a:r>
              <a:rPr lang="ko-KR" altLang="en-US" sz="1600" dirty="0"/>
              <a:t>로 조건을 만들어준다</a:t>
            </a:r>
            <a:r>
              <a:rPr lang="en-US" altLang="ko-KR" sz="1600" dirty="0"/>
              <a:t>.</a:t>
            </a:r>
          </a:p>
          <a:p>
            <a:endParaRPr lang="en-US" altLang="ko-KR" sz="1000" dirty="0"/>
          </a:p>
          <a:p>
            <a:r>
              <a:rPr lang="en-US" altLang="ko-KR" sz="1600" dirty="0"/>
              <a:t>(3*1)+(1*6)= 9 byte</a:t>
            </a:r>
          </a:p>
          <a:p>
            <a:r>
              <a:rPr lang="en-US" altLang="ko-KR" sz="1600" dirty="0"/>
              <a:t>(3*1)+(1*7)= 10 byte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A51B2-8E90-4370-9535-862424E278AD}"/>
              </a:ext>
            </a:extLst>
          </p:cNvPr>
          <p:cNvSpPr txBox="1"/>
          <p:nvPr/>
        </p:nvSpPr>
        <p:spPr>
          <a:xfrm>
            <a:off x="4592960" y="3599474"/>
            <a:ext cx="4221027" cy="12388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en-US" altLang="ko-KR" sz="1600" dirty="0">
                <a:solidFill>
                  <a:srgbClr val="FF0000"/>
                </a:solidFill>
              </a:rPr>
              <a:t>TEXT</a:t>
            </a:r>
            <a:r>
              <a:rPr lang="ko-KR" altLang="en-US" sz="1600" dirty="0">
                <a:solidFill>
                  <a:srgbClr val="FF0000"/>
                </a:solidFill>
              </a:rPr>
              <a:t> 글자 수</a:t>
            </a:r>
            <a:r>
              <a:rPr lang="ko-KR" altLang="en-US" sz="1600" dirty="0"/>
              <a:t>에 대한 조건</a:t>
            </a:r>
            <a:endParaRPr lang="en-US" altLang="ko-KR" sz="1600" dirty="0"/>
          </a:p>
          <a:p>
            <a:endParaRPr lang="en-US" altLang="ko-KR" sz="1050" dirty="0"/>
          </a:p>
          <a:p>
            <a:r>
              <a:rPr lang="ko-KR" altLang="en-US" sz="1600" dirty="0"/>
              <a:t>보통 </a:t>
            </a:r>
            <a:r>
              <a:rPr lang="en-US" altLang="ko-KR" sz="1600" dirty="0"/>
              <a:t>single line </a:t>
            </a:r>
            <a:r>
              <a:rPr lang="ko-KR" altLang="en-US" sz="1600" dirty="0"/>
              <a:t>차량 번호판일 경우</a:t>
            </a:r>
            <a:endParaRPr lang="en-US" altLang="ko-KR" sz="1600" dirty="0"/>
          </a:p>
          <a:p>
            <a:r>
              <a:rPr lang="en-US" altLang="ko-KR" sz="1600" dirty="0"/>
              <a:t>’00</a:t>
            </a:r>
            <a:r>
              <a:rPr lang="ko-KR" altLang="en-US" sz="1600" dirty="0"/>
              <a:t>한</a:t>
            </a:r>
            <a:r>
              <a:rPr lang="en-US" altLang="ko-KR" sz="1600" dirty="0"/>
              <a:t>0000’ or ‘000</a:t>
            </a:r>
            <a:r>
              <a:rPr lang="ko-KR" altLang="en-US" sz="1600" dirty="0"/>
              <a:t>글</a:t>
            </a:r>
            <a:r>
              <a:rPr lang="en-US" altLang="ko-KR" sz="1600" dirty="0"/>
              <a:t>0000’ </a:t>
            </a:r>
            <a:r>
              <a:rPr lang="ko-KR" altLang="en-US" sz="1600" dirty="0"/>
              <a:t>형식이므로 </a:t>
            </a:r>
            <a:endParaRPr lang="en-US" altLang="ko-KR" sz="1600" dirty="0"/>
          </a:p>
          <a:p>
            <a:r>
              <a:rPr lang="en-US" altLang="ko-KR" sz="1600" dirty="0"/>
              <a:t>7~8</a:t>
            </a:r>
            <a:r>
              <a:rPr lang="ko-KR" altLang="en-US" sz="1600" dirty="0"/>
              <a:t>개로 이루어진 결과만을 출력되도록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E3BCD-4453-432A-AD0E-CD581152B8ED}"/>
              </a:ext>
            </a:extLst>
          </p:cNvPr>
          <p:cNvSpPr txBox="1"/>
          <p:nvPr/>
        </p:nvSpPr>
        <p:spPr>
          <a:xfrm>
            <a:off x="5457056" y="5178813"/>
            <a:ext cx="3494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올바른 결과 값의 형식을 가지지 않는</a:t>
            </a:r>
            <a:endParaRPr lang="en-US" altLang="ko-KR" sz="1600" dirty="0"/>
          </a:p>
          <a:p>
            <a:r>
              <a:rPr lang="ko-KR" altLang="en-US" sz="1600" dirty="0"/>
              <a:t>출력들을 </a:t>
            </a:r>
            <a:r>
              <a:rPr lang="en-US" altLang="ko-KR" sz="1600" dirty="0"/>
              <a:t>1</a:t>
            </a:r>
            <a:r>
              <a:rPr lang="ko-KR" altLang="en-US" sz="1600" dirty="0"/>
              <a:t>차적으로 제거할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AD37F39-79B4-4E69-93F9-36161AC24002}"/>
              </a:ext>
            </a:extLst>
          </p:cNvPr>
          <p:cNvSpPr/>
          <p:nvPr/>
        </p:nvSpPr>
        <p:spPr>
          <a:xfrm>
            <a:off x="4592960" y="5301208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849D8FA-C20D-4417-8E5E-095819B9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  <a:cs typeface="Times New Roman" panose="02020603050405020304" pitchFamily="18" charset="0"/>
              </a:rPr>
              <a:t>Business Model</a:t>
            </a:r>
            <a:endParaRPr lang="ko-KR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522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484784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Project</a:t>
            </a: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&amp; Plans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1867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# </a:t>
            </a:r>
            <a:r>
              <a:rPr lang="ko-KR" altLang="en-US" sz="2000" b="1" dirty="0">
                <a:sym typeface="Wingdings" panose="05000000000000000000" pitchFamily="2" charset="2"/>
              </a:rPr>
              <a:t>촬영 환경에 대한 </a:t>
            </a:r>
            <a:r>
              <a:rPr lang="en-US" altLang="ko-KR" sz="2000" b="1" dirty="0">
                <a:sym typeface="Wingdings" panose="05000000000000000000" pitchFamily="2" charset="2"/>
              </a:rPr>
              <a:t>model</a:t>
            </a:r>
            <a:r>
              <a:rPr lang="ko-KR" altLang="en-US" sz="2000" b="1" dirty="0">
                <a:sym typeface="Wingdings" panose="05000000000000000000" pitchFamily="2" charset="2"/>
              </a:rPr>
              <a:t>의 성능 분석</a:t>
            </a:r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8CA3DBB2-7437-4523-9ACF-4A15ABD6ACC3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1477844"/>
          <a:ext cx="4992529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3262012538"/>
                    </a:ext>
                  </a:extLst>
                </a:gridCol>
                <a:gridCol w="1486218">
                  <a:extLst>
                    <a:ext uri="{9D8B030D-6E8A-4147-A177-3AD203B41FA5}">
                      <a16:colId xmlns:a16="http://schemas.microsoft.com/office/drawing/2014/main" val="285526695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145468119"/>
                    </a:ext>
                  </a:extLst>
                </a:gridCol>
              </a:tblGrid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차량 속도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(km/h)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최초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OCR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인식 해상도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00218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1920x1080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49x168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7870756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47x163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541789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47x166</a:t>
                      </a:r>
                      <a:endParaRPr lang="ko-KR" alt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60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1920x1080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(60FPS)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48x170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8190236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52x186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689129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49x172</a:t>
                      </a:r>
                      <a:endParaRPr lang="ko-KR" alt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0422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QHD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2560x1440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55x204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8443247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57x220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7330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60x239</a:t>
                      </a:r>
                      <a:endParaRPr lang="ko-KR" alt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4465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3840x2160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73x290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488985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73x307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42967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69x277</a:t>
                      </a:r>
                      <a:endParaRPr lang="ko-KR" alt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89969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3840x2160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(60FPS)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68x281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5242274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66x268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91093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72x308</a:t>
                      </a:r>
                      <a:endParaRPr lang="ko-KR" alt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39980"/>
                  </a:ext>
                </a:extLst>
              </a:tr>
            </a:tbl>
          </a:graphicData>
        </a:graphic>
      </p:graphicFrame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9F26605-04EF-4880-959F-A88D237B72D3}"/>
              </a:ext>
            </a:extLst>
          </p:cNvPr>
          <p:cNvSpPr/>
          <p:nvPr/>
        </p:nvSpPr>
        <p:spPr>
          <a:xfrm>
            <a:off x="3368824" y="1916832"/>
            <a:ext cx="216024" cy="2664296"/>
          </a:xfrm>
          <a:prstGeom prst="down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5324C-10AC-4B11-88C3-77986DF2B0D8}"/>
              </a:ext>
            </a:extLst>
          </p:cNvPr>
          <p:cNvSpPr txBox="1"/>
          <p:nvPr/>
        </p:nvSpPr>
        <p:spPr>
          <a:xfrm>
            <a:off x="2504729" y="4763378"/>
            <a:ext cx="12961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높은 해상도</a:t>
            </a:r>
            <a:endParaRPr lang="en-US" altLang="ko-KR" sz="1400" dirty="0"/>
          </a:p>
          <a:p>
            <a:pPr algn="ctr"/>
            <a:r>
              <a:rPr lang="ko-KR" altLang="en-US" sz="1400" dirty="0"/>
              <a:t>일수록 증가함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4510B-1F8D-45EB-9E04-426FA94063F6}"/>
              </a:ext>
            </a:extLst>
          </p:cNvPr>
          <p:cNvSpPr txBox="1"/>
          <p:nvPr/>
        </p:nvSpPr>
        <p:spPr>
          <a:xfrm>
            <a:off x="5817096" y="2719492"/>
            <a:ext cx="3598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YOLO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Detection</a:t>
            </a:r>
            <a:r>
              <a:rPr lang="ko-KR" altLang="en-US" sz="1600" dirty="0">
                <a:latin typeface="+mj-ea"/>
                <a:ea typeface="+mj-ea"/>
              </a:rPr>
              <a:t>은 픽셀 수에 따라     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수행되는 것이 아닌</a:t>
            </a:r>
            <a:r>
              <a:rPr lang="en-US" altLang="ko-KR" sz="1600" dirty="0">
                <a:latin typeface="+mj-ea"/>
                <a:ea typeface="+mj-ea"/>
              </a:rPr>
              <a:t>  Image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gird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를 만들어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detection</a:t>
            </a:r>
            <a:r>
              <a:rPr lang="ko-KR" altLang="en-US" sz="1600" dirty="0">
                <a:latin typeface="+mj-ea"/>
                <a:ea typeface="+mj-ea"/>
              </a:rPr>
              <a:t>하는 방식이므로 고해상도 일수록 만들어지는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gird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의 픽셀 수가 증가</a:t>
            </a:r>
            <a:r>
              <a:rPr lang="ko-KR" altLang="en-US" sz="1600" dirty="0">
                <a:latin typeface="+mj-ea"/>
                <a:ea typeface="+mj-ea"/>
              </a:rPr>
              <a:t>하는 것이다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D9D3A-0104-453F-AA1A-29B870C65821}"/>
              </a:ext>
            </a:extLst>
          </p:cNvPr>
          <p:cNvSpPr txBox="1"/>
          <p:nvPr/>
        </p:nvSpPr>
        <p:spPr>
          <a:xfrm>
            <a:off x="5817096" y="1921044"/>
            <a:ext cx="3744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FHD -&gt; QHD -&gt; UHD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순으로 최초 </a:t>
            </a:r>
            <a:r>
              <a:rPr lang="en-US" altLang="ko-KR" sz="1600" dirty="0">
                <a:latin typeface="+mj-ea"/>
                <a:ea typeface="+mj-ea"/>
              </a:rPr>
              <a:t>OCR </a:t>
            </a:r>
            <a:r>
              <a:rPr lang="ko-KR" altLang="en-US" sz="1600" dirty="0">
                <a:latin typeface="+mj-ea"/>
                <a:ea typeface="+mj-ea"/>
              </a:rPr>
              <a:t>인식 해상도증가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62C9F8-FB32-417F-9520-92663A80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  <a:cs typeface="Times New Roman" panose="02020603050405020304" pitchFamily="18" charset="0"/>
              </a:rPr>
              <a:t>Business Model</a:t>
            </a:r>
            <a:endParaRPr lang="ko-KR" altLang="en-US" sz="2400" dirty="0"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21C7B-7A47-4579-A08E-6F8F3036B717}"/>
              </a:ext>
            </a:extLst>
          </p:cNvPr>
          <p:cNvSpPr txBox="1"/>
          <p:nvPr/>
        </p:nvSpPr>
        <p:spPr>
          <a:xfrm>
            <a:off x="5817096" y="4380742"/>
            <a:ext cx="3744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최초 </a:t>
            </a:r>
            <a:r>
              <a:rPr lang="en-US" altLang="ko-KR" sz="1600" dirty="0">
                <a:latin typeface="+mj-ea"/>
                <a:ea typeface="+mj-ea"/>
              </a:rPr>
              <a:t>OCR</a:t>
            </a:r>
            <a:r>
              <a:rPr lang="ko-KR" altLang="en-US" sz="1600" dirty="0">
                <a:latin typeface="+mj-ea"/>
                <a:ea typeface="+mj-ea"/>
              </a:rPr>
              <a:t> 인식 해상도를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비교하여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보았을 때 </a:t>
            </a:r>
            <a:r>
              <a:rPr lang="en-US" altLang="ko-KR" sz="1600" dirty="0">
                <a:latin typeface="+mj-ea"/>
                <a:ea typeface="+mj-ea"/>
              </a:rPr>
              <a:t>FHD</a:t>
            </a:r>
            <a:r>
              <a:rPr lang="ko-KR" altLang="en-US" sz="1600" dirty="0">
                <a:latin typeface="+mj-ea"/>
                <a:ea typeface="+mj-ea"/>
              </a:rPr>
              <a:t> 카메라로도 충분히 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 err="1">
                <a:latin typeface="+mj-ea"/>
                <a:ea typeface="+mj-ea"/>
              </a:rPr>
              <a:t>ocr을</a:t>
            </a:r>
            <a:r>
              <a:rPr lang="ko-KR" altLang="en-US" sz="1600" dirty="0">
                <a:latin typeface="+mj-ea"/>
                <a:ea typeface="+mj-ea"/>
              </a:rPr>
              <a:t> 수행하는데 큰 무리가 없다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908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6BE6D14-D072-4757-9BB7-7876F22FC91D}"/>
              </a:ext>
            </a:extLst>
          </p:cNvPr>
          <p:cNvSpPr txBox="1"/>
          <p:nvPr/>
        </p:nvSpPr>
        <p:spPr>
          <a:xfrm>
            <a:off x="6249056" y="4873975"/>
            <a:ext cx="259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모두 </a:t>
            </a:r>
            <a:r>
              <a:rPr lang="en-US" altLang="ko-KR" b="1" dirty="0"/>
              <a:t>50% </a:t>
            </a:r>
            <a:r>
              <a:rPr lang="ko-KR" altLang="en-US" b="1" dirty="0"/>
              <a:t>이상의 신뢰도</a:t>
            </a:r>
            <a:endParaRPr lang="en-US" altLang="ko-KR" b="1" dirty="0"/>
          </a:p>
          <a:p>
            <a:r>
              <a:rPr lang="en-US" altLang="ko-KR" dirty="0"/>
              <a:t>                  </a:t>
            </a:r>
          </a:p>
          <a:p>
            <a:r>
              <a:rPr lang="en-US" altLang="ko-KR" dirty="0"/>
              <a:t>              </a:t>
            </a:r>
            <a:r>
              <a:rPr lang="en-US" altLang="ko-KR" b="1" dirty="0"/>
              <a:t>100% </a:t>
            </a:r>
            <a:r>
              <a:rPr lang="ko-KR" altLang="en-US" b="1" dirty="0"/>
              <a:t>정확도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# </a:t>
            </a:r>
            <a:r>
              <a:rPr lang="ko-KR" altLang="en-US" sz="2000" b="1" dirty="0">
                <a:sym typeface="Wingdings" panose="05000000000000000000" pitchFamily="2" charset="2"/>
              </a:rPr>
              <a:t>촬영 환경에 대한 </a:t>
            </a:r>
            <a:r>
              <a:rPr lang="en-US" altLang="ko-KR" sz="2000" b="1" dirty="0">
                <a:sym typeface="Wingdings" panose="05000000000000000000" pitchFamily="2" charset="2"/>
              </a:rPr>
              <a:t>model</a:t>
            </a:r>
            <a:r>
              <a:rPr lang="ko-KR" altLang="en-US" sz="2000" b="1" dirty="0">
                <a:sym typeface="Wingdings" panose="05000000000000000000" pitchFamily="2" charset="2"/>
              </a:rPr>
              <a:t>의 성능 분석</a:t>
            </a:r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8CA3DBB2-7437-4523-9ACF-4A15ABD6A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40643"/>
              </p:ext>
            </p:extLst>
          </p:nvPr>
        </p:nvGraphicFramePr>
        <p:xfrm>
          <a:off x="289184" y="1489492"/>
          <a:ext cx="4722499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055">
                  <a:extLst>
                    <a:ext uri="{9D8B030D-6E8A-4147-A177-3AD203B41FA5}">
                      <a16:colId xmlns:a16="http://schemas.microsoft.com/office/drawing/2014/main" val="3262012538"/>
                    </a:ext>
                  </a:extLst>
                </a:gridCol>
                <a:gridCol w="1486218">
                  <a:extLst>
                    <a:ext uri="{9D8B030D-6E8A-4147-A177-3AD203B41FA5}">
                      <a16:colId xmlns:a16="http://schemas.microsoft.com/office/drawing/2014/main" val="2855266951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val="3074947818"/>
                    </a:ext>
                  </a:extLst>
                </a:gridCol>
              </a:tblGrid>
              <a:tr h="276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차량 속도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(km/h)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OCR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신뢰도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00218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1920x1080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88.67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7870756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83.33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1541789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58.27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60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FHD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1920x1080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(60FPS)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86.33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8190236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80.00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3689129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78.79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90422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QHD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2560x1440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87.27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28443247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93.33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627330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93.33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44656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3840x2160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(30FPS)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90.63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488985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88.00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41429672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93.75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89969"/>
                  </a:ext>
                </a:extLst>
              </a:tr>
              <a:tr h="27682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UHD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3840x2160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(60FPS)</a:t>
                      </a:r>
                      <a:endParaRPr lang="ko-KR" altLang="en-US" sz="1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76.92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5242274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82.35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6191093"/>
                  </a:ext>
                </a:extLst>
              </a:tr>
              <a:tr h="276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66.67</a:t>
                      </a:r>
                      <a:endParaRPr lang="ko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3998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6CAF44-0979-45C3-9B74-6A0F472DAA53}"/>
              </a:ext>
            </a:extLst>
          </p:cNvPr>
          <p:cNvSpPr txBox="1"/>
          <p:nvPr/>
        </p:nvSpPr>
        <p:spPr>
          <a:xfrm>
            <a:off x="5529861" y="1824292"/>
            <a:ext cx="3599604" cy="267765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ko-KR" altLang="en-US" sz="1400" dirty="0"/>
              <a:t>대부분의 결과에서 </a:t>
            </a:r>
            <a:r>
              <a:rPr lang="ko-KR" altLang="en-US" sz="1400" dirty="0">
                <a:solidFill>
                  <a:srgbClr val="FF0000"/>
                </a:solidFill>
              </a:rPr>
              <a:t>차량속도 증가에 따라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신뢰도 감소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But,</a:t>
            </a:r>
            <a:r>
              <a:rPr lang="ko-KR" altLang="en-US" sz="1400" dirty="0"/>
              <a:t> 신뢰도를 계산하는 방식 또는 촬영 변수</a:t>
            </a:r>
            <a:r>
              <a:rPr lang="en-US" altLang="ko-KR" sz="1400" dirty="0"/>
              <a:t>(</a:t>
            </a:r>
            <a:r>
              <a:rPr lang="ko-KR" altLang="en-US" sz="1400" dirty="0"/>
              <a:t>차량과의 거리</a:t>
            </a:r>
            <a:r>
              <a:rPr lang="en-US" altLang="ko-KR" sz="1400" dirty="0"/>
              <a:t>, </a:t>
            </a:r>
            <a:r>
              <a:rPr lang="ko-KR" altLang="en-US" sz="1400" dirty="0"/>
              <a:t>촬영 각도</a:t>
            </a:r>
            <a:r>
              <a:rPr lang="en-US" altLang="ko-KR" sz="1400" dirty="0"/>
              <a:t>)</a:t>
            </a:r>
            <a:r>
              <a:rPr lang="ko-KR" altLang="en-US" sz="1400" dirty="0"/>
              <a:t> 로 인해 그렇지 않은 경우도 존재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프레임마다 출력된 것 들 중 </a:t>
            </a:r>
            <a:r>
              <a:rPr lang="ko-KR" altLang="en-US" sz="1400" dirty="0">
                <a:solidFill>
                  <a:srgbClr val="FF0000"/>
                </a:solidFill>
              </a:rPr>
              <a:t>가장 빈도수가 높은 것으로 최종 출력</a:t>
            </a:r>
            <a:r>
              <a:rPr lang="ko-KR" altLang="en-US" sz="1400" dirty="0"/>
              <a:t>을 하는 모델이라 가정을 한다면</a:t>
            </a:r>
            <a:r>
              <a:rPr lang="en-US" altLang="ko-KR" sz="1400" dirty="0"/>
              <a:t>, </a:t>
            </a:r>
            <a:r>
              <a:rPr lang="ko-KR" altLang="en-US" sz="1400" dirty="0"/>
              <a:t>현재 </a:t>
            </a:r>
            <a:r>
              <a:rPr lang="en-US" altLang="ko-KR" sz="1400" dirty="0"/>
              <a:t>30km</a:t>
            </a:r>
            <a:r>
              <a:rPr lang="ko-KR" altLang="en-US" sz="1400" dirty="0"/>
              <a:t>이하의 환경에서 </a:t>
            </a:r>
            <a:endParaRPr lang="en-US" altLang="ko-KR" sz="1400" dirty="0"/>
          </a:p>
          <a:p>
            <a:r>
              <a:rPr lang="ko-KR" altLang="en-US" sz="1400" dirty="0"/>
              <a:t>모든 모델의 신뢰도가 </a:t>
            </a:r>
            <a:r>
              <a:rPr lang="en-US" altLang="ko-KR" sz="1400" dirty="0"/>
              <a:t>50% </a:t>
            </a:r>
            <a:r>
              <a:rPr lang="ko-KR" altLang="en-US" sz="1400" dirty="0"/>
              <a:t>이상이므로 모든 모델에서 </a:t>
            </a:r>
            <a:r>
              <a:rPr lang="en-US" altLang="ko-KR" sz="1400" dirty="0">
                <a:solidFill>
                  <a:srgbClr val="FF0000"/>
                </a:solidFill>
              </a:rPr>
              <a:t>100%</a:t>
            </a:r>
            <a:r>
              <a:rPr lang="ko-KR" altLang="en-US" sz="1400" dirty="0">
                <a:solidFill>
                  <a:srgbClr val="FF0000"/>
                </a:solidFill>
              </a:rPr>
              <a:t>의 정확도</a:t>
            </a:r>
            <a:r>
              <a:rPr lang="ko-KR" altLang="en-US" sz="1400" dirty="0"/>
              <a:t>를 보여준다</a:t>
            </a:r>
            <a:r>
              <a:rPr lang="en-US" altLang="ko-KR" sz="1400" dirty="0"/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744CE8F-D54B-468B-B409-2A86DD90DAE6}"/>
              </a:ext>
            </a:extLst>
          </p:cNvPr>
          <p:cNvSpPr/>
          <p:nvPr/>
        </p:nvSpPr>
        <p:spPr>
          <a:xfrm>
            <a:off x="6321152" y="5517232"/>
            <a:ext cx="504056" cy="188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472CB60-5453-4A15-A906-FFC17D72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  <a:cs typeface="Times New Roman" panose="02020603050405020304" pitchFamily="18" charset="0"/>
              </a:rPr>
              <a:t>Business Model</a:t>
            </a:r>
            <a:endParaRPr lang="ko-KR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100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484784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Summary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Summary</a:t>
            </a:r>
            <a:endParaRPr lang="ko-KR" altLang="en-US" sz="2400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E1362-F0BD-42BB-ABC4-957CFDA70BBD}"/>
              </a:ext>
            </a:extLst>
          </p:cNvPr>
          <p:cNvSpPr txBox="1"/>
          <p:nvPr/>
        </p:nvSpPr>
        <p:spPr>
          <a:xfrm>
            <a:off x="704528" y="951398"/>
            <a:ext cx="7488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# </a:t>
            </a:r>
            <a:r>
              <a:rPr lang="ko-KR" altLang="en-US" sz="2400" b="1" dirty="0">
                <a:latin typeface="+mj-ea"/>
                <a:ea typeface="+mj-ea"/>
                <a:sym typeface="Wingdings" panose="05000000000000000000" pitchFamily="2" charset="2"/>
              </a:rPr>
              <a:t>모델 평가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  <p:pic>
        <p:nvPicPr>
          <p:cNvPr id="2" name="KakaoTalk_20201208_145255937">
            <a:hlinkClick r:id="" action="ppaction://media"/>
            <a:extLst>
              <a:ext uri="{FF2B5EF4-FFF2-40B4-BE49-F238E27FC236}">
                <a16:creationId xmlns:a16="http://schemas.microsoft.com/office/drawing/2014/main" id="{9F6C0954-F5A1-4CE1-B14D-C7392F510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972" y="2349389"/>
            <a:ext cx="5717383" cy="3239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EF363-F537-469B-95B6-DC574E14ECAB}"/>
              </a:ext>
            </a:extLst>
          </p:cNvPr>
          <p:cNvSpPr txBox="1"/>
          <p:nvPr/>
        </p:nvSpPr>
        <p:spPr>
          <a:xfrm>
            <a:off x="678078" y="1696560"/>
            <a:ext cx="629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800" b="1" dirty="0"/>
              <a:t>QHD 2560x1440 (30FPS)</a:t>
            </a:r>
            <a:r>
              <a:rPr lang="ko-KR" altLang="en-US" sz="1800" dirty="0"/>
              <a:t>로 </a:t>
            </a:r>
            <a:r>
              <a:rPr lang="ko-KR" altLang="en-US" dirty="0"/>
              <a:t>촬영한</a:t>
            </a:r>
            <a:r>
              <a:rPr lang="ko-KR" altLang="en-US" b="1" dirty="0"/>
              <a:t> 시속 </a:t>
            </a:r>
            <a:r>
              <a:rPr lang="en-US" altLang="ko-KR" b="1" dirty="0"/>
              <a:t>30Km/h </a:t>
            </a:r>
            <a:r>
              <a:rPr lang="ko-KR" altLang="en-US" b="1" dirty="0"/>
              <a:t> </a:t>
            </a:r>
            <a:r>
              <a:rPr lang="ko-KR" altLang="en-US" dirty="0"/>
              <a:t>차량 </a:t>
            </a:r>
            <a:r>
              <a:rPr lang="en-US" altLang="ko-KR" dirty="0"/>
              <a:t>LPR </a:t>
            </a:r>
            <a:r>
              <a:rPr lang="ko-KR" altLang="en-US" dirty="0"/>
              <a:t>결과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5700E-9F3F-4FBE-8B98-1FA9BD57F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621" y="2996952"/>
            <a:ext cx="3012166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67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Summary</a:t>
            </a:r>
            <a:endParaRPr lang="ko-KR" altLang="en-US" sz="2400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E1362-F0BD-42BB-ABC4-957CFDA70BBD}"/>
              </a:ext>
            </a:extLst>
          </p:cNvPr>
          <p:cNvSpPr txBox="1"/>
          <p:nvPr/>
        </p:nvSpPr>
        <p:spPr>
          <a:xfrm>
            <a:off x="704528" y="951398"/>
            <a:ext cx="7488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# Project</a:t>
            </a:r>
            <a:r>
              <a:rPr lang="ko-KR" altLang="en-US" sz="2400" b="1" dirty="0">
                <a:latin typeface="+mj-ea"/>
                <a:ea typeface="+mj-ea"/>
                <a:sym typeface="Wingdings" panose="05000000000000000000" pitchFamily="2" charset="2"/>
              </a:rPr>
              <a:t>를 진행하면서 수행하기 어려웠던 점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BB33-B56B-489E-A1FA-9BF4521B4D1C}"/>
              </a:ext>
            </a:extLst>
          </p:cNvPr>
          <p:cNvSpPr txBox="1"/>
          <p:nvPr/>
        </p:nvSpPr>
        <p:spPr>
          <a:xfrm>
            <a:off x="704528" y="1772816"/>
            <a:ext cx="353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Real-time </a:t>
            </a:r>
            <a:r>
              <a:rPr lang="ko-KR" altLang="en-US" b="1" dirty="0"/>
              <a:t>구현</a:t>
            </a:r>
            <a:r>
              <a:rPr lang="en-US" altLang="ko-KR" b="1" dirty="0"/>
              <a:t>(</a:t>
            </a:r>
            <a:r>
              <a:rPr lang="ko-KR" altLang="en-US" b="1" dirty="0"/>
              <a:t> 느린 인식 속도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27DE2-F43C-405E-9312-E213377CBF4D}"/>
              </a:ext>
            </a:extLst>
          </p:cNvPr>
          <p:cNvSpPr txBox="1"/>
          <p:nvPr/>
        </p:nvSpPr>
        <p:spPr>
          <a:xfrm>
            <a:off x="716752" y="2920257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OpenCV2</a:t>
            </a:r>
            <a:r>
              <a:rPr lang="ko-KR" altLang="en-US" b="1" dirty="0"/>
              <a:t> 환경에서의 한글 출력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95F73-3F02-4F8F-A190-50697F6CB5D5}"/>
              </a:ext>
            </a:extLst>
          </p:cNvPr>
          <p:cNvSpPr txBox="1"/>
          <p:nvPr/>
        </p:nvSpPr>
        <p:spPr>
          <a:xfrm>
            <a:off x="1629172" y="2307995"/>
            <a:ext cx="661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초당 입력 받는 </a:t>
            </a:r>
            <a:r>
              <a:rPr lang="en-US" altLang="ko-KR" dirty="0"/>
              <a:t>Frame </a:t>
            </a:r>
            <a:r>
              <a:rPr lang="ko-KR" altLang="en-US" dirty="0"/>
              <a:t>수를 용도에 맞게 조절 </a:t>
            </a:r>
            <a:r>
              <a:rPr lang="ko-KR" altLang="en-US" dirty="0" err="1"/>
              <a:t>가능하게하여</a:t>
            </a:r>
            <a:r>
              <a:rPr lang="ko-KR" altLang="en-US" dirty="0"/>
              <a:t>  해결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A688542-9B7C-4646-A19E-B2F8C54F3CD1}"/>
              </a:ext>
            </a:extLst>
          </p:cNvPr>
          <p:cNvSpPr/>
          <p:nvPr/>
        </p:nvSpPr>
        <p:spPr>
          <a:xfrm>
            <a:off x="1053108" y="2347994"/>
            <a:ext cx="432048" cy="212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71CB2-7712-4BC6-A1E8-133AE28ECE62}"/>
              </a:ext>
            </a:extLst>
          </p:cNvPr>
          <p:cNvSpPr txBox="1"/>
          <p:nvPr/>
        </p:nvSpPr>
        <p:spPr>
          <a:xfrm>
            <a:off x="1629172" y="3497722"/>
            <a:ext cx="683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유니코드를 지원하는 </a:t>
            </a:r>
            <a:r>
              <a:rPr lang="en-US" altLang="ko-KR" dirty="0"/>
              <a:t>PIL </a:t>
            </a:r>
            <a:r>
              <a:rPr lang="ko-KR" altLang="en-US" dirty="0"/>
              <a:t>라이브러리를 통해 </a:t>
            </a:r>
            <a:r>
              <a:rPr lang="en-US" altLang="ko-KR" dirty="0" err="1"/>
              <a:t>draw.text</a:t>
            </a:r>
            <a:r>
              <a:rPr lang="ko-KR" altLang="en-US" dirty="0"/>
              <a:t>로 한글 출력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5F64F71-E1DC-4760-8614-227A34652E17}"/>
              </a:ext>
            </a:extLst>
          </p:cNvPr>
          <p:cNvSpPr/>
          <p:nvPr/>
        </p:nvSpPr>
        <p:spPr>
          <a:xfrm>
            <a:off x="1053108" y="3537721"/>
            <a:ext cx="432048" cy="212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7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0770" y="0"/>
            <a:ext cx="9727038" cy="584042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Summary</a:t>
            </a:r>
            <a:endParaRPr lang="ko-KR" altLang="en-US" sz="2400" dirty="0">
              <a:latin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E1362-F0BD-42BB-ABC4-957CFDA70BBD}"/>
              </a:ext>
            </a:extLst>
          </p:cNvPr>
          <p:cNvSpPr txBox="1"/>
          <p:nvPr/>
        </p:nvSpPr>
        <p:spPr>
          <a:xfrm>
            <a:off x="704528" y="951398"/>
            <a:ext cx="7488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# </a:t>
            </a:r>
            <a:r>
              <a:rPr lang="ko-KR" altLang="en-US" sz="2400" b="1" dirty="0">
                <a:latin typeface="+mj-ea"/>
                <a:ea typeface="+mj-ea"/>
                <a:sym typeface="Wingdings" panose="05000000000000000000" pitchFamily="2" charset="2"/>
              </a:rPr>
              <a:t>추가적으로 진행이 필요한 수행과정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7FAA3-3DB8-4CE4-A0BD-B679B6F4F03E}"/>
              </a:ext>
            </a:extLst>
          </p:cNvPr>
          <p:cNvSpPr txBox="1"/>
          <p:nvPr/>
        </p:nvSpPr>
        <p:spPr>
          <a:xfrm>
            <a:off x="704528" y="1753708"/>
            <a:ext cx="6264696" cy="442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1.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구형 번호판 인식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ko-KR" sz="105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    1)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서울 경기 등 지역명이 포함된 구 번호판 </a:t>
            </a:r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    2) Double line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 형식의 구 번호판</a:t>
            </a:r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2.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신형번호판 인식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05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한글 앞 숫자가 </a:t>
            </a:r>
            <a:r>
              <a:rPr lang="ko-KR" altLang="en-US" sz="1800" dirty="0" err="1">
                <a:latin typeface="+mj-ea"/>
                <a:ea typeface="+mj-ea"/>
                <a:sym typeface="Wingdings" panose="05000000000000000000" pitchFamily="2" charset="2"/>
              </a:rPr>
              <a:t>세자리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(‘000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가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0000’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형식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인 번호판</a:t>
            </a:r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3.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다양한 번호판 인식 실험 </a:t>
            </a:r>
            <a:endParaRPr lang="en-US" altLang="ko-KR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05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다양한 나라의 번호판</a:t>
            </a:r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9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전기차 인식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다른 번호판 색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9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  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차량과 번호판을 동시에 인식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차종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+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번호판 출력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94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System Definition</a:t>
            </a:r>
            <a:r>
              <a:rPr lang="ko-KR" altLang="en-US" sz="2800" dirty="0">
                <a:latin typeface="+mn-lt"/>
              </a:rPr>
              <a:t> </a:t>
            </a:r>
            <a:r>
              <a:rPr lang="en-US" altLang="ko-KR" sz="2800" dirty="0">
                <a:latin typeface="+mn-lt"/>
              </a:rPr>
              <a:t>and Business Model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# System Definition</a:t>
            </a:r>
          </a:p>
          <a:p>
            <a:endParaRPr lang="en-US" altLang="ko-KR" sz="2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YOLO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를 활용하여 차량번호판 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Object Detection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Detection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한 차량번호판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image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를 가지고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OCR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을 수행하여 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  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차량번호판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Text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Recognition</a:t>
            </a:r>
          </a:p>
          <a:p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-  Real-time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으로 구현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# Project Goal(Business Model;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Real-Time System </a:t>
            </a:r>
            <a:r>
              <a:rPr lang="ko-KR" altLang="en-US" b="1" dirty="0">
                <a:latin typeface="+mj-ea"/>
                <a:ea typeface="+mj-ea"/>
                <a:sym typeface="Wingdings" panose="05000000000000000000" pitchFamily="2" charset="2"/>
              </a:rPr>
              <a:t>구현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1. 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교내로 들어오는 차량들 중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bus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의 차량번호판만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detection</a:t>
            </a:r>
          </a:p>
          <a:p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2.  Bus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 차량번호판 </a:t>
            </a: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text recognition</a:t>
            </a:r>
          </a:p>
          <a:p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3.  Bus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의 출입시간 확인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</p:spTree>
    <p:extLst>
      <p:ext uri="{BB962C8B-B14F-4D97-AF65-F5344CB8AC3E}">
        <p14:creationId xmlns:p14="http://schemas.microsoft.com/office/powerpoint/2010/main" val="324913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F9E43F9-174B-4177-97C3-25ECAAF4C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35117"/>
              </p:ext>
            </p:extLst>
          </p:nvPr>
        </p:nvGraphicFramePr>
        <p:xfrm>
          <a:off x="947737" y="1487025"/>
          <a:ext cx="8010525" cy="410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83">
                  <a:extLst>
                    <a:ext uri="{9D8B030D-6E8A-4147-A177-3AD203B41FA5}">
                      <a16:colId xmlns:a16="http://schemas.microsoft.com/office/drawing/2014/main" val="2896597782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1280086498"/>
                    </a:ext>
                  </a:extLst>
                </a:gridCol>
                <a:gridCol w="1845022">
                  <a:extLst>
                    <a:ext uri="{9D8B030D-6E8A-4147-A177-3AD203B41FA5}">
                      <a16:colId xmlns:a16="http://schemas.microsoft.com/office/drawing/2014/main" val="2114296956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Week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672099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영상으로부터 입력되는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Frame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변경 후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LPR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366335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Local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환경에서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Webcam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통한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Object Detection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68246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Local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환경에서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Webcam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을 통한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Plate Recognition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수행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3134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버그 수정 및 모델 튜닝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5298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Business model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을 적용 및 영상환경의 차이에 따른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LPR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결과 분석 및 개선점 정리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9797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Final Report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785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481" y="15531"/>
            <a:ext cx="9727038" cy="584042"/>
          </a:xfrm>
        </p:spPr>
        <p:txBody>
          <a:bodyPr/>
          <a:lstStyle/>
          <a:p>
            <a:r>
              <a:rPr lang="en-US" altLang="ko-KR" sz="2800" dirty="0">
                <a:latin typeface="+mn-lt"/>
              </a:rPr>
              <a:t>Project Plans</a:t>
            </a:r>
            <a:endParaRPr lang="ko-KR" alt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# Time</a:t>
            </a:r>
            <a:r>
              <a:rPr lang="ko-KR" altLang="en-US" sz="2000" b="1" dirty="0"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Table(Midterm </a:t>
            </a:r>
            <a:r>
              <a:rPr lang="ko-KR" altLang="en-US" sz="2000" b="1" dirty="0">
                <a:sym typeface="Wingdings" panose="05000000000000000000" pitchFamily="2" charset="2"/>
              </a:rPr>
              <a:t>이후</a:t>
            </a:r>
            <a:r>
              <a:rPr lang="en-US" altLang="ko-KR" sz="2000" b="1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8D4838A-50DA-3840-BB5E-62AB2629417C}"/>
              </a:ext>
            </a:extLst>
          </p:cNvPr>
          <p:cNvSpPr/>
          <p:nvPr/>
        </p:nvSpPr>
        <p:spPr>
          <a:xfrm>
            <a:off x="7401272" y="2276872"/>
            <a:ext cx="1296144" cy="39517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ysClr val="windowText" lastClr="000000"/>
                </a:solidFill>
              </a:rPr>
              <a:t>GREEN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E54674F8-4E16-49FD-9CBF-DA95549F6533}"/>
              </a:ext>
            </a:extLst>
          </p:cNvPr>
          <p:cNvSpPr/>
          <p:nvPr/>
        </p:nvSpPr>
        <p:spPr>
          <a:xfrm>
            <a:off x="7401272" y="2999170"/>
            <a:ext cx="1296144" cy="39517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ysClr val="windowText" lastClr="000000"/>
                </a:solidFill>
              </a:rPr>
              <a:t>GREEN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모서리가 둥근 직사각형 24">
            <a:extLst>
              <a:ext uri="{FF2B5EF4-FFF2-40B4-BE49-F238E27FC236}">
                <a16:creationId xmlns:a16="http://schemas.microsoft.com/office/drawing/2014/main" id="{23298973-6676-4D8F-8AB2-7A86BEBBA542}"/>
              </a:ext>
            </a:extLst>
          </p:cNvPr>
          <p:cNvSpPr/>
          <p:nvPr/>
        </p:nvSpPr>
        <p:spPr>
          <a:xfrm>
            <a:off x="7401272" y="3717032"/>
            <a:ext cx="1296144" cy="39517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ysClr val="windowText" lastClr="000000"/>
                </a:solidFill>
              </a:rPr>
              <a:t>GREEN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모서리가 둥근 직사각형 24">
            <a:extLst>
              <a:ext uri="{FF2B5EF4-FFF2-40B4-BE49-F238E27FC236}">
                <a16:creationId xmlns:a16="http://schemas.microsoft.com/office/drawing/2014/main" id="{69A4063D-2E02-4487-B4B0-556F472F9C2A}"/>
              </a:ext>
            </a:extLst>
          </p:cNvPr>
          <p:cNvSpPr/>
          <p:nvPr/>
        </p:nvSpPr>
        <p:spPr>
          <a:xfrm>
            <a:off x="7401272" y="4362409"/>
            <a:ext cx="1296144" cy="39517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ysClr val="windowText" lastClr="000000"/>
                </a:solidFill>
              </a:rPr>
              <a:t>GREEN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모서리가 둥근 직사각형 24">
            <a:extLst>
              <a:ext uri="{FF2B5EF4-FFF2-40B4-BE49-F238E27FC236}">
                <a16:creationId xmlns:a16="http://schemas.microsoft.com/office/drawing/2014/main" id="{B255B88A-AF09-4A42-B410-ADD05D6AFE02}"/>
              </a:ext>
            </a:extLst>
          </p:cNvPr>
          <p:cNvSpPr/>
          <p:nvPr/>
        </p:nvSpPr>
        <p:spPr>
          <a:xfrm>
            <a:off x="7401272" y="5032008"/>
            <a:ext cx="1296144" cy="395174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ysClr val="windowText" lastClr="000000"/>
                </a:solidFill>
              </a:rPr>
              <a:t>GREEN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7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D8E3625-C0E7-4E5A-8432-E6E8372A1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75" y="1484784"/>
            <a:ext cx="8172450" cy="35661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Project System Method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85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Machine Learning Methods Chosen</a:t>
            </a:r>
            <a:endParaRPr lang="ko-KR" alt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# </a:t>
            </a:r>
            <a:r>
              <a:rPr lang="ko-KR" altLang="en-US" sz="2000" b="1" dirty="0" err="1">
                <a:latin typeface="+mj-ea"/>
                <a:ea typeface="+mj-ea"/>
                <a:sym typeface="Wingdings" panose="05000000000000000000" pitchFamily="2" charset="2"/>
              </a:rPr>
              <a:t>머신러닝</a:t>
            </a:r>
            <a:r>
              <a:rPr lang="ko-KR" altLang="en-US" sz="2000" b="1" dirty="0">
                <a:latin typeface="+mj-ea"/>
                <a:ea typeface="+mj-ea"/>
                <a:sym typeface="Wingdings" panose="05000000000000000000" pitchFamily="2" charset="2"/>
              </a:rPr>
              <a:t> 방법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(YOLO)</a:t>
            </a:r>
            <a:r>
              <a:rPr lang="ko-KR" altLang="en-US" sz="2000" b="1" dirty="0">
                <a:latin typeface="+mj-ea"/>
                <a:ea typeface="+mj-ea"/>
                <a:sym typeface="Wingdings" panose="05000000000000000000" pitchFamily="2" charset="2"/>
              </a:rPr>
              <a:t>의 선택과 이유</a:t>
            </a:r>
            <a:endParaRPr lang="en-US" altLang="ko-KR" sz="2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현재 사용되어지고 있는 주차장 차량관제시스템에서의 번호판 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인식기술과의 차별성</a:t>
            </a:r>
            <a:endParaRPr lang="en-US" altLang="ko-KR" sz="2000" dirty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YOLO</a:t>
            </a:r>
            <a:r>
              <a:rPr lang="ko-KR" altLang="en-US" sz="2000" b="1" dirty="0" err="1">
                <a:latin typeface="+mj-ea"/>
                <a:ea typeface="+mj-ea"/>
                <a:sym typeface="Wingdings" panose="05000000000000000000" pitchFamily="2" charset="2"/>
              </a:rPr>
              <a:t>를</a:t>
            </a:r>
            <a:r>
              <a:rPr lang="ko-KR" altLang="en-US" sz="2000" b="1" dirty="0">
                <a:latin typeface="+mj-ea"/>
                <a:ea typeface="+mj-ea"/>
                <a:sym typeface="Wingdings" panose="05000000000000000000" pitchFamily="2" charset="2"/>
              </a:rPr>
              <a:t> 사용한 </a:t>
            </a:r>
            <a:r>
              <a:rPr lang="en-US" altLang="ko-KR" sz="2000" b="1" dirty="0">
                <a:latin typeface="+mj-ea"/>
                <a:ea typeface="+mj-ea"/>
                <a:sym typeface="Wingdings" panose="05000000000000000000" pitchFamily="2" charset="2"/>
              </a:rPr>
              <a:t>Object Detection</a:t>
            </a: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2000" b="1" i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E4A2A-FAF2-A843-B8A9-F13C6AA3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7" y="2348880"/>
            <a:ext cx="4818998" cy="2088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F3CDA5-76A9-F741-B64F-EFE4DF6B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89" y="3211027"/>
            <a:ext cx="4736444" cy="29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68" t="10980" r="4312"/>
          <a:stretch/>
        </p:blipFill>
        <p:spPr>
          <a:xfrm>
            <a:off x="289184" y="1403372"/>
            <a:ext cx="4968553" cy="29188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ym typeface="Wingdings" panose="05000000000000000000" pitchFamily="2" charset="2"/>
              </a:rPr>
              <a:t>1. YOLO </a:t>
            </a:r>
            <a:r>
              <a:rPr lang="ko-KR" altLang="en-US" sz="2000" b="1" dirty="0">
                <a:sym typeface="Wingdings" panose="05000000000000000000" pitchFamily="2" charset="2"/>
              </a:rPr>
              <a:t>인식 과정과 원리</a:t>
            </a:r>
            <a:endParaRPr lang="en-US" altLang="ko-KR" sz="2000" b="1" dirty="0"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72" y="3861048"/>
            <a:ext cx="5815944" cy="21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1. YOLO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인식 과정과 원리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6044F-8EC7-4783-A28E-64FDE5A8E6FE}"/>
              </a:ext>
            </a:extLst>
          </p:cNvPr>
          <p:cNvSpPr txBox="1"/>
          <p:nvPr/>
        </p:nvSpPr>
        <p:spPr>
          <a:xfrm>
            <a:off x="412906" y="1442786"/>
            <a:ext cx="8428526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1. License Plate</a:t>
            </a:r>
            <a:r>
              <a:rPr lang="ko-KR" altLang="en-US" sz="2000" b="1" dirty="0">
                <a:latin typeface="+mj-ea"/>
                <a:ea typeface="+mj-ea"/>
              </a:rPr>
              <a:t> 이미지에 대한 </a:t>
            </a:r>
            <a:r>
              <a:rPr lang="en-US" altLang="ko-KR" sz="2000" b="1" dirty="0">
                <a:latin typeface="+mj-ea"/>
                <a:ea typeface="+mj-ea"/>
              </a:rPr>
              <a:t>weight </a:t>
            </a:r>
            <a:r>
              <a:rPr lang="ko-KR" altLang="en-US" sz="2000" b="1" dirty="0">
                <a:latin typeface="+mj-ea"/>
                <a:ea typeface="+mj-ea"/>
              </a:rPr>
              <a:t>파일</a:t>
            </a:r>
            <a:r>
              <a:rPr lang="en-US" altLang="ko-KR" sz="2000" b="1" dirty="0">
                <a:latin typeface="+mj-ea"/>
                <a:ea typeface="+mj-ea"/>
              </a:rPr>
              <a:t>(‘</a:t>
            </a:r>
            <a:r>
              <a:rPr lang="en-US" altLang="ko-KR" sz="2000" b="1" dirty="0" err="1">
                <a:latin typeface="+mj-ea"/>
                <a:ea typeface="+mj-ea"/>
              </a:rPr>
              <a:t>lapi.weights</a:t>
            </a:r>
            <a:r>
              <a:rPr lang="en-US" altLang="ko-KR" sz="2000" b="1" dirty="0">
                <a:latin typeface="+mj-ea"/>
                <a:ea typeface="+mj-ea"/>
              </a:rPr>
              <a:t>’)</a:t>
            </a:r>
            <a:r>
              <a:rPr lang="ko-KR" altLang="en-US" sz="2000" b="1" dirty="0">
                <a:latin typeface="+mj-ea"/>
                <a:ea typeface="+mj-ea"/>
              </a:rPr>
              <a:t>을 따로 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j-ea"/>
                <a:ea typeface="+mj-ea"/>
              </a:rPr>
              <a:t>   다운로드 받아 </a:t>
            </a:r>
            <a:r>
              <a:rPr lang="en-US" altLang="ko-KR" sz="2000" b="1" dirty="0">
                <a:latin typeface="+mj-ea"/>
                <a:ea typeface="+mj-ea"/>
              </a:rPr>
              <a:t>Load</a:t>
            </a:r>
            <a:r>
              <a:rPr lang="ko-KR" altLang="en-US" sz="2000" b="1" dirty="0">
                <a:latin typeface="+mj-ea"/>
                <a:ea typeface="+mj-ea"/>
              </a:rPr>
              <a:t> 시켜 </a:t>
            </a:r>
            <a:r>
              <a:rPr lang="en-US" altLang="ko-KR" sz="2000" b="1" dirty="0">
                <a:latin typeface="+mj-ea"/>
                <a:ea typeface="+mj-ea"/>
              </a:rPr>
              <a:t>YOLO</a:t>
            </a:r>
            <a:r>
              <a:rPr lang="ko-KR" altLang="en-US" sz="2000" b="1" dirty="0">
                <a:latin typeface="+mj-ea"/>
                <a:ea typeface="+mj-ea"/>
              </a:rPr>
              <a:t>로 </a:t>
            </a:r>
            <a:r>
              <a:rPr lang="en-US" altLang="ko-KR" sz="2000" b="1" dirty="0">
                <a:latin typeface="+mj-ea"/>
                <a:ea typeface="+mj-ea"/>
              </a:rPr>
              <a:t>Image detection</a:t>
            </a:r>
            <a:r>
              <a:rPr lang="ko-KR" altLang="en-US" sz="2000" b="1" dirty="0">
                <a:latin typeface="+mj-ea"/>
                <a:ea typeface="+mj-ea"/>
              </a:rPr>
              <a:t> 할 수 있도록 함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46C29-5F70-418D-BEE3-15ED35621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" t="24631" r="2109" b="49667"/>
          <a:stretch/>
        </p:blipFill>
        <p:spPr>
          <a:xfrm>
            <a:off x="560512" y="3268365"/>
            <a:ext cx="8572027" cy="1121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DE862CC-1BAA-488A-A4A9-021AC02911BD}"/>
              </a:ext>
            </a:extLst>
          </p:cNvPr>
          <p:cNvSpPr/>
          <p:nvPr/>
        </p:nvSpPr>
        <p:spPr>
          <a:xfrm>
            <a:off x="560512" y="5013985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90B58-0EAD-4EED-A37E-821DEF845F4F}"/>
              </a:ext>
            </a:extLst>
          </p:cNvPr>
          <p:cNvSpPr txBox="1"/>
          <p:nvPr/>
        </p:nvSpPr>
        <p:spPr>
          <a:xfrm>
            <a:off x="2288704" y="5004272"/>
            <a:ext cx="740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인식하고자 하는 대상에 대한 대량의 데이터와 훈련을 통해 필요로 되는 </a:t>
            </a:r>
            <a:endParaRPr lang="en-US" altLang="ko-KR" dirty="0"/>
          </a:p>
          <a:p>
            <a:r>
              <a:rPr lang="en-US" altLang="ko-KR" dirty="0"/>
              <a:t>weight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훈련모델</a:t>
            </a:r>
            <a:r>
              <a:rPr lang="en-US" altLang="ko-KR" dirty="0"/>
              <a:t>)</a:t>
            </a:r>
            <a:r>
              <a:rPr lang="ko-KR" altLang="en-US" dirty="0"/>
              <a:t>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8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+mn-lt"/>
              </a:rPr>
              <a:t>Major Lessons Learned</a:t>
            </a:r>
            <a:endParaRPr lang="ko-KR" altLang="en-US" sz="28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6F4E-FA52-4EC0-A4E6-5CCD1F0031CD}"/>
              </a:ext>
            </a:extLst>
          </p:cNvPr>
          <p:cNvSpPr txBox="1"/>
          <p:nvPr/>
        </p:nvSpPr>
        <p:spPr>
          <a:xfrm>
            <a:off x="289184" y="836712"/>
            <a:ext cx="891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1. YOLO </a:t>
            </a: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인식 과정과 원리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41432" y="44624"/>
            <a:ext cx="87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HY백송B" panose="02030600000101010101" pitchFamily="18" charset="-127"/>
              </a:rPr>
              <a:t>JUDO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24864B-64EB-4E4B-9655-141648A1E20D}"/>
              </a:ext>
            </a:extLst>
          </p:cNvPr>
          <p:cNvSpPr txBox="1"/>
          <p:nvPr/>
        </p:nvSpPr>
        <p:spPr>
          <a:xfrm>
            <a:off x="560512" y="1411967"/>
            <a:ext cx="749916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2. Classification</a:t>
            </a:r>
            <a:r>
              <a:rPr lang="ko-KR" altLang="en-US" sz="2000" b="1" dirty="0">
                <a:latin typeface="+mj-ea"/>
                <a:ea typeface="+mj-ea"/>
              </a:rPr>
              <a:t>에서 사용되는</a:t>
            </a:r>
            <a:r>
              <a:rPr lang="en-US" altLang="ko-KR" sz="2000" b="1" dirty="0">
                <a:latin typeface="+mj-ea"/>
                <a:ea typeface="+mj-ea"/>
              </a:rPr>
              <a:t> class</a:t>
            </a:r>
            <a:r>
              <a:rPr lang="ko-KR" altLang="en-US" sz="2000" b="1" dirty="0">
                <a:latin typeface="+mj-ea"/>
                <a:ea typeface="+mj-ea"/>
              </a:rPr>
              <a:t>파일도 </a:t>
            </a:r>
            <a:r>
              <a:rPr lang="en-US" altLang="ko-KR" sz="2000" b="1" dirty="0">
                <a:latin typeface="+mj-ea"/>
                <a:ea typeface="+mj-ea"/>
              </a:rPr>
              <a:t>LP</a:t>
            </a:r>
            <a:r>
              <a:rPr lang="ko-KR" altLang="en-US" sz="2000" b="1" dirty="0">
                <a:latin typeface="+mj-ea"/>
                <a:ea typeface="+mj-ea"/>
              </a:rPr>
              <a:t>만 저장되어 있는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   ‘</a:t>
            </a:r>
            <a:r>
              <a:rPr lang="en-US" altLang="ko-KR" sz="2000" b="1" dirty="0" err="1">
                <a:latin typeface="+mj-ea"/>
                <a:ea typeface="+mj-ea"/>
              </a:rPr>
              <a:t>classes.names</a:t>
            </a:r>
            <a:r>
              <a:rPr lang="en-US" altLang="ko-KR" sz="2000" b="1" dirty="0">
                <a:latin typeface="+mj-ea"/>
                <a:ea typeface="+mj-ea"/>
              </a:rPr>
              <a:t>’ </a:t>
            </a:r>
            <a:r>
              <a:rPr lang="ko-KR" altLang="en-US" sz="2000" b="1" dirty="0">
                <a:latin typeface="+mj-ea"/>
                <a:ea typeface="+mj-ea"/>
              </a:rPr>
              <a:t>파일을 사용한다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72ACABD-1619-40E3-817C-8D5808D71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0" t="46639" r="8669" b="41008"/>
          <a:stretch/>
        </p:blipFill>
        <p:spPr>
          <a:xfrm>
            <a:off x="618108" y="3104310"/>
            <a:ext cx="8809391" cy="649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230A325-2803-4EC4-A6A0-F10E8DF9167E}"/>
              </a:ext>
            </a:extLst>
          </p:cNvPr>
          <p:cNvSpPr/>
          <p:nvPr/>
        </p:nvSpPr>
        <p:spPr>
          <a:xfrm>
            <a:off x="560512" y="5013985"/>
            <a:ext cx="136815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584E6-59B5-4500-A321-CD77DFABBB0C}"/>
              </a:ext>
            </a:extLst>
          </p:cNvPr>
          <p:cNvSpPr txBox="1"/>
          <p:nvPr/>
        </p:nvSpPr>
        <p:spPr>
          <a:xfrm>
            <a:off x="2288704" y="5004272"/>
            <a:ext cx="675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  </a:t>
            </a:r>
            <a:r>
              <a:rPr lang="ko-KR" altLang="en-US" dirty="0"/>
              <a:t>파일을 통해서 </a:t>
            </a:r>
            <a:r>
              <a:rPr lang="en-US" altLang="ko-KR" dirty="0"/>
              <a:t>Classification</a:t>
            </a:r>
            <a:r>
              <a:rPr lang="ko-KR" altLang="en-US" dirty="0"/>
              <a:t>할 대상의 이름을 정의할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19282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LogicPPT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LogicPPT" id="{F3008E7D-203C-49B8-9510-3B2C3725568D}" vid="{8E184423-52C1-4E27-A5F9-3A8071D827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51160</TotalTime>
  <Words>1348</Words>
  <Application>Microsoft Office PowerPoint</Application>
  <PresentationFormat>A4 용지(210x297mm)</PresentationFormat>
  <Paragraphs>351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Apple SD Gothic Neo</vt:lpstr>
      <vt:lpstr>Arial Unicode MS</vt:lpstr>
      <vt:lpstr>Noto Sans</vt:lpstr>
      <vt:lpstr>맑은 고딕</vt:lpstr>
      <vt:lpstr>Arial</vt:lpstr>
      <vt:lpstr>Arial Black</vt:lpstr>
      <vt:lpstr>Calibri</vt:lpstr>
      <vt:lpstr>Calibri Light</vt:lpstr>
      <vt:lpstr>Times New Roman</vt:lpstr>
      <vt:lpstr>Wingdings</vt:lpstr>
      <vt:lpstr>DigitalLogicPPT</vt:lpstr>
      <vt:lpstr>License plate Recognition Final Report </vt:lpstr>
      <vt:lpstr>1. Project Goal &amp; Plans</vt:lpstr>
      <vt:lpstr>System Definition and Business Model</vt:lpstr>
      <vt:lpstr>Project Plans</vt:lpstr>
      <vt:lpstr>2. Project System Method</vt:lpstr>
      <vt:lpstr>Machine Learning Methods Chosen</vt:lpstr>
      <vt:lpstr>Major Lessons Learned</vt:lpstr>
      <vt:lpstr>Major Lessons Learned</vt:lpstr>
      <vt:lpstr>Major Lessons Learned</vt:lpstr>
      <vt:lpstr>Major Lessons Learned</vt:lpstr>
      <vt:lpstr>Major Lessons Learned</vt:lpstr>
      <vt:lpstr>Major Lessons Learned</vt:lpstr>
      <vt:lpstr>Major Lessons Learned</vt:lpstr>
      <vt:lpstr>Major Lessons Learned</vt:lpstr>
      <vt:lpstr>Major Lessons Learned</vt:lpstr>
      <vt:lpstr>3. Business Model 구현</vt:lpstr>
      <vt:lpstr>Business Model</vt:lpstr>
      <vt:lpstr>Business Model</vt:lpstr>
      <vt:lpstr>Business Model</vt:lpstr>
      <vt:lpstr>Business Model</vt:lpstr>
      <vt:lpstr>Business Model</vt:lpstr>
      <vt:lpstr>4. Summary</vt:lpstr>
      <vt:lpstr>Summary</vt:lpstr>
      <vt:lpstr>Summary</vt:lpstr>
      <vt:lpstr>Summary</vt:lpstr>
    </vt:vector>
  </TitlesOfParts>
  <Company>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DASAN CNS 회사소개서</dc:title>
  <dc:creator>USER</dc:creator>
  <cp:lastModifiedBy>김 주호</cp:lastModifiedBy>
  <cp:revision>4523</cp:revision>
  <cp:lastPrinted>2020-08-29T02:23:12Z</cp:lastPrinted>
  <dcterms:created xsi:type="dcterms:W3CDTF">2009-07-06T04:43:43Z</dcterms:created>
  <dcterms:modified xsi:type="dcterms:W3CDTF">2020-12-11T05:08:21Z</dcterms:modified>
</cp:coreProperties>
</file>